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75" r:id="rId3"/>
    <p:sldId id="261" r:id="rId4"/>
    <p:sldId id="258" r:id="rId5"/>
    <p:sldId id="259" r:id="rId6"/>
    <p:sldId id="260" r:id="rId7"/>
    <p:sldId id="263" r:id="rId8"/>
    <p:sldId id="266" r:id="rId9"/>
    <p:sldId id="267" r:id="rId10"/>
    <p:sldId id="276" r:id="rId11"/>
    <p:sldId id="269" r:id="rId12"/>
    <p:sldId id="281" r:id="rId13"/>
    <p:sldId id="277" r:id="rId14"/>
    <p:sldId id="273" r:id="rId15"/>
    <p:sldId id="280" r:id="rId16"/>
    <p:sldId id="272" r:id="rId17"/>
    <p:sldId id="274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0C36"/>
    <a:srgbClr val="0E499D"/>
    <a:srgbClr val="C3C0C9"/>
    <a:srgbClr val="C8C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288" y="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2BDCF-6FC5-41BB-B24A-D75A976AED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A1E0DFE-ABF1-4F33-AB11-263CE784C4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2F45D-0273-43F3-9BDF-D6B925335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DF5426-FC2D-4B82-A185-C9CCB708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7600DF-7284-4665-9355-938B55977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70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21466E-70DB-445E-81B7-1AA2A8B3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789653-F781-448E-BAA5-3D0E9311C4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78FCC-A3AB-4B5A-BC67-E1C5680A5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F63183-948C-4B91-AC2F-76F6CA6C0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51D252-D47E-4093-90AA-CF3C0EC68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805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6CF978-4EAE-4671-B8E3-55DFCBB6A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BA6DDB-CB08-4E4F-BDEC-FCCA735DC6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68BCFD-AF66-4C6C-9FA8-B60B697E2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945962-14CA-49C4-9E55-B59D59A28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6D499A-43BE-4500-98D8-BA4E30AF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988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46ED75-E068-471C-86F7-3FC04CBD3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4CE61-EC1B-46B2-980C-8BFD545E5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219BE8-1026-4931-9895-5C4A91A6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09FFF-F055-47CE-AE93-1E8828674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EF7910-A3E9-4681-B8C9-335377A2F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15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8D58E4-3954-453A-8EFB-F264F628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2C85F61-9D2D-4729-B3BF-136ED04B2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E0C213-06FE-484A-8983-3E5F07F5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976308-CC95-4314-9498-0E4254571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6FA61-2CEB-4679-B726-68D0BF647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32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586FB-EA78-4C46-8F08-CEC17722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A77F33-A070-4213-B50E-130F33049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13254D2-FBC5-44D0-A91E-8982615CA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81E217-291A-4F77-A32A-319D15E03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1F7EA89-E43E-40E9-B7D6-521155EC7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C778E5-6F33-411B-AD22-189653F8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788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E93F5-EC8C-475F-8F72-CC5BE4A33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A1483-A374-4B62-987A-8445E9D53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3629EE-161B-4780-8B35-9F0B32638F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11DDD90-BDCE-4AC6-9486-5E855893C9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CBDA47A-28DE-451A-B618-E753F3BEDD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B471E-71B2-4B10-9788-E405E51C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38F582C-C11D-486B-96C2-911626C2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507037-C9DA-4BE5-B543-CCCC85DEC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426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C8C8CD-6579-4126-AFB7-9EA6886F8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06151CF-5405-446F-9C96-6B6E01187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9920FCD-29CC-435A-9895-F835119F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DCBABB-2DA1-4E70-8BB3-D21382CA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02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4F54BC-19C1-431A-8441-78073DBC2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7B89AAF-3DD6-4445-BCE5-51EA6533A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A69305-0A19-46C9-9072-053128495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88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7A3386-0A49-48E0-90A4-CF13E509A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454AD9-92DF-4C40-B187-6FD42A1A6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9C92BA4-948A-48BD-847D-0ECA29EBD3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CF2061-2C70-4F4F-A67B-C4AE7AB37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D0EE8C-3A33-4689-8B7A-6316265B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FF7626-CD9B-4612-A384-BF7F654A5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591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3D24D-06F6-4359-A4FC-0403E15AE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FCF99A9-69B3-4D87-9A93-E7993FA700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9F524EC-2748-4295-B351-5C96570878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ACA07A-72FA-4B09-BDF1-73B21465E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54BC57-89EB-4720-A1D6-43ED86D35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FE0B310-9A5B-4ED0-9ADE-A082861DC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24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2E3014D-E591-46E4-A89D-9999FA037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F0AC88-A645-468B-A30D-9F5192C9D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2AAF26-84C7-4BA8-A3A5-7F761DAA38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12CCC-E15C-4DEF-89D3-0F0E6B7080C3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E23AEA-D160-43D4-B2F2-3B042CDAA6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3BF65-6A82-4BC6-8FDC-3000AE6131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EEBF0-E93F-433E-9AE8-1B4E86B48F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2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image" Target="../media/image7.jpg"/><Relationship Id="rId12" Type="http://schemas.openxmlformats.org/officeDocument/2006/relationships/image" Target="../media/image12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12" Type="http://schemas.openxmlformats.org/officeDocument/2006/relationships/image" Target="../media/image2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image" Target="../media/image21.png"/><Relationship Id="rId5" Type="http://schemas.openxmlformats.org/officeDocument/2006/relationships/image" Target="../media/image15.jp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10" Type="http://schemas.openxmlformats.org/officeDocument/2006/relationships/image" Target="../media/image31.jp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7011BD5-205F-4CBF-BA01-52B0DF8A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159" y="0"/>
            <a:ext cx="3857625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99B3E23-99AC-4130-8C58-B725B342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01486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4C39C8-666A-4D1B-89CD-F3A290E89C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8" r="6762"/>
          <a:stretch/>
        </p:blipFill>
        <p:spPr>
          <a:xfrm>
            <a:off x="4918229" y="204186"/>
            <a:ext cx="2183907" cy="66538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C89A67B-20D9-4F20-AD81-E3ABE649BF98}"/>
              </a:ext>
            </a:extLst>
          </p:cNvPr>
          <p:cNvSpPr txBox="1"/>
          <p:nvPr/>
        </p:nvSpPr>
        <p:spPr>
          <a:xfrm>
            <a:off x="5573131" y="435533"/>
            <a:ext cx="1200329" cy="66493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400" spc="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NBA</a:t>
            </a:r>
            <a:r>
              <a:rPr lang="zh-CN" altLang="en-US" sz="4400" spc="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球员属性再定义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FF86DF-1BC6-426A-BAD3-03BD7BB07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271" y="0"/>
            <a:ext cx="833453" cy="211624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6571DE1-F4E9-4AC5-BB60-04870B9A856F}"/>
              </a:ext>
            </a:extLst>
          </p:cNvPr>
          <p:cNvSpPr txBox="1"/>
          <p:nvPr/>
        </p:nvSpPr>
        <p:spPr>
          <a:xfrm>
            <a:off x="7399571" y="302234"/>
            <a:ext cx="738664" cy="174742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重整山河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9D126C-08AF-4526-A376-34F4422712CC}"/>
              </a:ext>
            </a:extLst>
          </p:cNvPr>
          <p:cNvSpPr txBox="1"/>
          <p:nvPr/>
        </p:nvSpPr>
        <p:spPr>
          <a:xfrm>
            <a:off x="3357682" y="0"/>
            <a:ext cx="1661993" cy="162877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精品案例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2479D45-0F8C-4FC8-B2A5-88E04FADF5FB}"/>
              </a:ext>
            </a:extLst>
          </p:cNvPr>
          <p:cNvSpPr txBox="1"/>
          <p:nvPr/>
        </p:nvSpPr>
        <p:spPr>
          <a:xfrm>
            <a:off x="6688515" y="5391150"/>
            <a:ext cx="1569660" cy="13430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主讲人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2872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指标分配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32ACBF-7240-47C1-9585-839D813A6625}"/>
              </a:ext>
            </a:extLst>
          </p:cNvPr>
          <p:cNvSpPr txBox="1"/>
          <p:nvPr/>
        </p:nvSpPr>
        <p:spPr>
          <a:xfrm>
            <a:off x="7732889" y="5649502"/>
            <a:ext cx="4459111" cy="613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：采用主成分法估计因子载荷矩阵</a:t>
            </a:r>
            <a:endParaRPr lang="en-US" altLang="zh-CN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：最终保留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个因子，累计方差贡献率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70.73%</a:t>
            </a:r>
            <a:endParaRPr lang="zh-CN" altLang="en-US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EE42A93C-BE2A-4C67-90B4-8D4F89A036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3874582"/>
              </p:ext>
            </p:extLst>
          </p:nvPr>
        </p:nvGraphicFramePr>
        <p:xfrm>
          <a:off x="5940215" y="706350"/>
          <a:ext cx="6091220" cy="49485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2805">
                  <a:extLst>
                    <a:ext uri="{9D8B030D-6E8A-4147-A177-3AD203B41FA5}">
                      <a16:colId xmlns:a16="http://schemas.microsoft.com/office/drawing/2014/main" val="1882503220"/>
                    </a:ext>
                  </a:extLst>
                </a:gridCol>
                <a:gridCol w="1522805">
                  <a:extLst>
                    <a:ext uri="{9D8B030D-6E8A-4147-A177-3AD203B41FA5}">
                      <a16:colId xmlns:a16="http://schemas.microsoft.com/office/drawing/2014/main" val="3600100379"/>
                    </a:ext>
                  </a:extLst>
                </a:gridCol>
                <a:gridCol w="1522805">
                  <a:extLst>
                    <a:ext uri="{9D8B030D-6E8A-4147-A177-3AD203B41FA5}">
                      <a16:colId xmlns:a16="http://schemas.microsoft.com/office/drawing/2014/main" val="2815011065"/>
                    </a:ext>
                  </a:extLst>
                </a:gridCol>
                <a:gridCol w="1522805">
                  <a:extLst>
                    <a:ext uri="{9D8B030D-6E8A-4147-A177-3AD203B41FA5}">
                      <a16:colId xmlns:a16="http://schemas.microsoft.com/office/drawing/2014/main" val="92537724"/>
                    </a:ext>
                  </a:extLst>
                </a:gridCol>
              </a:tblGrid>
              <a:tr h="319757">
                <a:tc>
                  <a:txBody>
                    <a:bodyPr/>
                    <a:lstStyle/>
                    <a:p>
                      <a:pPr algn="ctr" fontAlgn="ctr"/>
                      <a:endParaRPr lang="zh-CN" altLang="en-US" sz="1400" b="0" i="0" u="none" strike="noStrike" spc="300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pc="3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进攻因子</a:t>
                      </a: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pc="3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防守因子</a:t>
                      </a: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spc="3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共性方差</a:t>
                      </a:r>
                    </a:p>
                  </a:txBody>
                  <a:tcPr marL="7620" marR="7620" marT="7620" marB="0" anchor="ctr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3303651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突破得分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0.88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685061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接球投篮得分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-0.04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346269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急停跳投得分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-0.21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67504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命中数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0.86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0.42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1636140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出手数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0.25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7423691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助攻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-0.04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0.71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2172770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失误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0.87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0.84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0332433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抢断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0.76</a:t>
                      </a:r>
                    </a:p>
                  </a:txBody>
                  <a:tcPr marL="7620" marR="7620" marT="7620" marB="0" anchor="ctr">
                    <a:solidFill>
                      <a:srgbClr val="FB6A4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62960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三秒区得分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-0.12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0.95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459782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低位触球得分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0.67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5519967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顶区得分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0.85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1208363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命中率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-0.25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0.66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959866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进攻篮板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-0.07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0.91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0.83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66125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防守篮板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0.39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0.79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0.78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157492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盖帽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0.08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0.81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0.66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941244"/>
                  </a:ext>
                </a:extLst>
              </a:tr>
              <a:tr h="289297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个人犯规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0.44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0.6</a:t>
                      </a:r>
                    </a:p>
                  </a:txBody>
                  <a:tcPr marL="7620" marR="7620" marT="7620" marB="0" anchor="ctr">
                    <a:solidFill>
                      <a:srgbClr val="FC927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400" b="0" i="0" u="none" strike="noStrike" spc="3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0.55</a:t>
                      </a:r>
                    </a:p>
                  </a:txBody>
                  <a:tcPr marL="7620" marR="7620" marT="7620" marB="0"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753952"/>
                  </a:ext>
                </a:extLst>
              </a:tr>
            </a:tbl>
          </a:graphicData>
        </a:graphic>
      </p:graphicFrame>
      <p:sp>
        <p:nvSpPr>
          <p:cNvPr id="15" name="basketball-ball-variant_33838">
            <a:extLst>
              <a:ext uri="{FF2B5EF4-FFF2-40B4-BE49-F238E27FC236}">
                <a16:creationId xmlns:a16="http://schemas.microsoft.com/office/drawing/2014/main" id="{10BE97E4-1D7E-4EA6-B0D0-9B509DFEDF56}"/>
              </a:ext>
            </a:extLst>
          </p:cNvPr>
          <p:cNvSpPr>
            <a:spLocks noChangeAspect="1"/>
          </p:cNvSpPr>
          <p:nvPr/>
        </p:nvSpPr>
        <p:spPr bwMode="auto">
          <a:xfrm>
            <a:off x="383299" y="1983569"/>
            <a:ext cx="304187" cy="303764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A85F864-A2E7-45C2-9621-609F6D3CDFE2}"/>
              </a:ext>
            </a:extLst>
          </p:cNvPr>
          <p:cNvSpPr txBox="1"/>
          <p:nvPr/>
        </p:nvSpPr>
        <p:spPr>
          <a:xfrm>
            <a:off x="881547" y="3050244"/>
            <a:ext cx="4167886" cy="2172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进攻因子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主要为进攻性指标，体现球员得分能力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防守因子</a:t>
            </a:r>
            <a:r>
              <a:rPr lang="en-US" altLang="zh-CN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主要为防守性指标，体现球员护框能力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22EE5D5-3649-4F20-8895-312DE4974A1D}"/>
              </a:ext>
            </a:extLst>
          </p:cNvPr>
          <p:cNvSpPr txBox="1"/>
          <p:nvPr/>
        </p:nvSpPr>
        <p:spPr>
          <a:xfrm>
            <a:off x="881547" y="1945659"/>
            <a:ext cx="4148836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根据因子载荷矩阵将将球员的技术指标总结为二个因子：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basketball-ball-variant_33838">
            <a:extLst>
              <a:ext uri="{FF2B5EF4-FFF2-40B4-BE49-F238E27FC236}">
                <a16:creationId xmlns:a16="http://schemas.microsoft.com/office/drawing/2014/main" id="{406FC5AC-BBA7-4255-997B-3DC2EC7FC127}"/>
              </a:ext>
            </a:extLst>
          </p:cNvPr>
          <p:cNvSpPr>
            <a:spLocks noChangeAspect="1"/>
          </p:cNvSpPr>
          <p:nvPr/>
        </p:nvSpPr>
        <p:spPr bwMode="auto">
          <a:xfrm>
            <a:off x="539287" y="4550237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basketball-ball-variant_33838">
            <a:extLst>
              <a:ext uri="{FF2B5EF4-FFF2-40B4-BE49-F238E27FC236}">
                <a16:creationId xmlns:a16="http://schemas.microsoft.com/office/drawing/2014/main" id="{7D8873FF-208D-4C06-95DB-2EFF630D8860}"/>
              </a:ext>
            </a:extLst>
          </p:cNvPr>
          <p:cNvSpPr>
            <a:spLocks noChangeAspect="1"/>
          </p:cNvSpPr>
          <p:nvPr/>
        </p:nvSpPr>
        <p:spPr bwMode="auto">
          <a:xfrm>
            <a:off x="539287" y="3207325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EEBF0835-96F1-46B7-81AB-56D2833EFA7C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DAA326-6163-4CBF-9364-6BC558132FB5}"/>
              </a:ext>
            </a:extLst>
          </p:cNvPr>
          <p:cNvSpPr txBox="1"/>
          <p:nvPr/>
        </p:nvSpPr>
        <p:spPr>
          <a:xfrm>
            <a:off x="5217387" y="6366188"/>
            <a:ext cx="20191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主成分降维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8496176-90A6-486A-B9FF-33920E917E7C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28524921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指标分配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1659BA-3759-42A7-9556-F0302317D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24" y="3767157"/>
            <a:ext cx="6598839" cy="148791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B8C3018-34B9-492C-A4D4-5CB9D5767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97" y="1363887"/>
            <a:ext cx="6566758" cy="1520026"/>
          </a:xfrm>
          <a:prstGeom prst="rect">
            <a:avLst/>
          </a:prstGeom>
        </p:spPr>
      </p:pic>
      <p:sp>
        <p:nvSpPr>
          <p:cNvPr id="18" name="Freeform 7">
            <a:extLst>
              <a:ext uri="{FF2B5EF4-FFF2-40B4-BE49-F238E27FC236}">
                <a16:creationId xmlns:a16="http://schemas.microsoft.com/office/drawing/2014/main" id="{AB0C9E4A-212B-466B-9B1F-F41C1F62DCA9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252FD-806D-40BF-A8E8-0547B4B47CF1}"/>
              </a:ext>
            </a:extLst>
          </p:cNvPr>
          <p:cNvSpPr txBox="1"/>
          <p:nvPr/>
        </p:nvSpPr>
        <p:spPr>
          <a:xfrm>
            <a:off x="5188506" y="6339555"/>
            <a:ext cx="1857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TOP5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榜单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2002430B-B329-4827-8B3E-C23384FA8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105" y="3915134"/>
            <a:ext cx="4023709" cy="50601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514F2312-7D01-4E1E-8BF0-5D37D9373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7105" y="4926054"/>
            <a:ext cx="4023709" cy="506012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A8A73C66-F899-4909-B4C8-E7CEE403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105" y="5431514"/>
            <a:ext cx="4023709" cy="50601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18893F8-D122-43D7-8983-CEB32FE102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47105" y="4420594"/>
            <a:ext cx="4023709" cy="50601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B5FBE7F-7EAA-441B-AFF5-A54FB9C49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47105" y="3409674"/>
            <a:ext cx="4023709" cy="506012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F57EC49C-5EC3-473F-87AC-5153512354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46931" y="463274"/>
            <a:ext cx="4023709" cy="506012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06F834F-5C1F-4460-90D0-31E05BE371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46931" y="981434"/>
            <a:ext cx="4023709" cy="506012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EA510232-0ECC-4339-843D-ACE96F32BD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6931" y="1499594"/>
            <a:ext cx="4023709" cy="50601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30A8DE1B-D5E9-4240-AEAA-93E0820C1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46931" y="2017754"/>
            <a:ext cx="4023709" cy="506012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EA3B049F-1BC7-493C-9494-98DDD435CA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46931" y="2535914"/>
            <a:ext cx="4023709" cy="50601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3411B2AE-CF3F-4EC1-B0DF-59AD820A2D51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55206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指标分配</a:t>
            </a:r>
          </a:p>
        </p:txBody>
      </p:sp>
      <p:sp>
        <p:nvSpPr>
          <p:cNvPr id="18" name="Freeform 7">
            <a:extLst>
              <a:ext uri="{FF2B5EF4-FFF2-40B4-BE49-F238E27FC236}">
                <a16:creationId xmlns:a16="http://schemas.microsoft.com/office/drawing/2014/main" id="{AB0C9E4A-212B-466B-9B1F-F41C1F62DCA9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15252FD-806D-40BF-A8E8-0547B4B47CF1}"/>
              </a:ext>
            </a:extLst>
          </p:cNvPr>
          <p:cNvSpPr txBox="1"/>
          <p:nvPr/>
        </p:nvSpPr>
        <p:spPr>
          <a:xfrm>
            <a:off x="4935984" y="6339555"/>
            <a:ext cx="2110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TOP30</a:t>
            </a:r>
            <a:r>
              <a:rPr lang="zh-CN" altLang="en-US" sz="20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榜单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CEF8BB9-B667-41DC-80D6-C335CA1DEBE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3509" r="1496" b="2332"/>
          <a:stretch/>
        </p:blipFill>
        <p:spPr bwMode="auto">
          <a:xfrm>
            <a:off x="648422" y="1132574"/>
            <a:ext cx="5447578" cy="2296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597AC8F-894F-4F1B-BC50-DBEDEA797E0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486" r="-233"/>
          <a:stretch/>
        </p:blipFill>
        <p:spPr bwMode="auto">
          <a:xfrm>
            <a:off x="648422" y="3711116"/>
            <a:ext cx="5447578" cy="24144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3" name="basketball-ball-variant_33838">
            <a:extLst>
              <a:ext uri="{FF2B5EF4-FFF2-40B4-BE49-F238E27FC236}">
                <a16:creationId xmlns:a16="http://schemas.microsoft.com/office/drawing/2014/main" id="{40481F2D-594C-4D33-A9B5-9147EF57FA7C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981269"/>
            <a:ext cx="304187" cy="303764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5DE3914-85FC-4117-AB14-3887A4F78C86}"/>
              </a:ext>
            </a:extLst>
          </p:cNvPr>
          <p:cNvSpPr txBox="1"/>
          <p:nvPr/>
        </p:nvSpPr>
        <p:spPr>
          <a:xfrm>
            <a:off x="7141425" y="850145"/>
            <a:ext cx="405621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进攻</a:t>
            </a: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TOP30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77EE378-A74C-4F5B-8044-E64943B3AC7C}"/>
              </a:ext>
            </a:extLst>
          </p:cNvPr>
          <p:cNvSpPr txBox="1"/>
          <p:nvPr/>
        </p:nvSpPr>
        <p:spPr>
          <a:xfrm>
            <a:off x="7118552" y="1411857"/>
            <a:ext cx="4913206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库里、欧文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本赛季碍于伤病排名有所下滑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米切尔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字母哥及沃克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单核带队，拥有无限开火权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考神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只要不生气，场上自有天赋加成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basketball-ball-variant_33838">
            <a:extLst>
              <a:ext uri="{FF2B5EF4-FFF2-40B4-BE49-F238E27FC236}">
                <a16:creationId xmlns:a16="http://schemas.microsoft.com/office/drawing/2014/main" id="{4BF89D26-9C2B-483A-B5D0-6FD29F4106C5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1616871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basketball-ball-variant_33838">
            <a:extLst>
              <a:ext uri="{FF2B5EF4-FFF2-40B4-BE49-F238E27FC236}">
                <a16:creationId xmlns:a16="http://schemas.microsoft.com/office/drawing/2014/main" id="{408D447A-96AE-4329-BC0E-2D4AAF0E8F1B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2017846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8" name="basketball-ball-variant_33838">
            <a:extLst>
              <a:ext uri="{FF2B5EF4-FFF2-40B4-BE49-F238E27FC236}">
                <a16:creationId xmlns:a16="http://schemas.microsoft.com/office/drawing/2014/main" id="{14866CD0-2204-435D-8F5D-B2D498C10C18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2907092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" name="basketball-ball-variant_33838">
            <a:extLst>
              <a:ext uri="{FF2B5EF4-FFF2-40B4-BE49-F238E27FC236}">
                <a16:creationId xmlns:a16="http://schemas.microsoft.com/office/drawing/2014/main" id="{AFB9DABD-BB43-4120-AFF0-DED64F06D8EA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3681561"/>
            <a:ext cx="304187" cy="303764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33B56B9-890B-47A4-9928-2FEDB69377D4}"/>
              </a:ext>
            </a:extLst>
          </p:cNvPr>
          <p:cNvSpPr txBox="1"/>
          <p:nvPr/>
        </p:nvSpPr>
        <p:spPr>
          <a:xfrm>
            <a:off x="7187293" y="3550437"/>
            <a:ext cx="405621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</a:t>
            </a:r>
            <a:r>
              <a:rPr lang="en-US" altLang="zh-CN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TOP30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0594EFA-9F63-453D-A608-F91D917B65CA}"/>
              </a:ext>
            </a:extLst>
          </p:cNvPr>
          <p:cNvSpPr txBox="1"/>
          <p:nvPr/>
        </p:nvSpPr>
        <p:spPr>
          <a:xfrm>
            <a:off x="7164420" y="4112149"/>
            <a:ext cx="4757847" cy="1750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恩比德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兼具传统与现代的当下第一中锋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阿尔德里奇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马刺新王，进攻端遭人诟病，    防守端风采不减当年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20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霍华德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颠沛流离兜兜转转一手护框抢板没丢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basketball-ball-variant_33838">
            <a:extLst>
              <a:ext uri="{FF2B5EF4-FFF2-40B4-BE49-F238E27FC236}">
                <a16:creationId xmlns:a16="http://schemas.microsoft.com/office/drawing/2014/main" id="{1BCC08F9-9CD5-4CC1-916F-3AF183156ED8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4317163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basketball-ball-variant_33838">
            <a:extLst>
              <a:ext uri="{FF2B5EF4-FFF2-40B4-BE49-F238E27FC236}">
                <a16:creationId xmlns:a16="http://schemas.microsoft.com/office/drawing/2014/main" id="{A364F072-3737-4822-A416-51F05161E56A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4718138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basketball-ball-variant_33838">
            <a:extLst>
              <a:ext uri="{FF2B5EF4-FFF2-40B4-BE49-F238E27FC236}">
                <a16:creationId xmlns:a16="http://schemas.microsoft.com/office/drawing/2014/main" id="{6C2BB3F9-B780-4BE1-80C1-F5D07053B1F3}"/>
              </a:ext>
            </a:extLst>
          </p:cNvPr>
          <p:cNvSpPr>
            <a:spLocks noChangeAspect="1"/>
          </p:cNvSpPr>
          <p:nvPr/>
        </p:nvSpPr>
        <p:spPr bwMode="auto">
          <a:xfrm>
            <a:off x="6714199" y="5607384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801325E-66FB-4C08-AF84-CF2F15B0FC1D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33152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球员聚类</a:t>
            </a:r>
          </a:p>
        </p:txBody>
      </p:sp>
      <p:sp>
        <p:nvSpPr>
          <p:cNvPr id="21" name="uniform_119565">
            <a:extLst>
              <a:ext uri="{FF2B5EF4-FFF2-40B4-BE49-F238E27FC236}">
                <a16:creationId xmlns:a16="http://schemas.microsoft.com/office/drawing/2014/main" id="{60EAE595-632C-4FA8-BEAC-A26B65681F1D}"/>
              </a:ext>
            </a:extLst>
          </p:cNvPr>
          <p:cNvSpPr>
            <a:spLocks noChangeAspect="1"/>
          </p:cNvSpPr>
          <p:nvPr/>
        </p:nvSpPr>
        <p:spPr bwMode="auto">
          <a:xfrm>
            <a:off x="399342" y="1295310"/>
            <a:ext cx="301994" cy="353526"/>
          </a:xfrm>
          <a:custGeom>
            <a:avLst/>
            <a:gdLst>
              <a:gd name="connsiteX0" fmla="*/ 0 w 519008"/>
              <a:gd name="connsiteY0" fmla="*/ 528817 h 607568"/>
              <a:gd name="connsiteX1" fmla="*/ 519008 w 519008"/>
              <a:gd name="connsiteY1" fmla="*/ 528817 h 607568"/>
              <a:gd name="connsiteX2" fmla="*/ 519008 w 519008"/>
              <a:gd name="connsiteY2" fmla="*/ 586844 h 607568"/>
              <a:gd name="connsiteX3" fmla="*/ 498420 w 519008"/>
              <a:gd name="connsiteY3" fmla="*/ 607568 h 607568"/>
              <a:gd name="connsiteX4" fmla="*/ 20588 w 519008"/>
              <a:gd name="connsiteY4" fmla="*/ 607568 h 607568"/>
              <a:gd name="connsiteX5" fmla="*/ 0 w 519008"/>
              <a:gd name="connsiteY5" fmla="*/ 586844 h 607568"/>
              <a:gd name="connsiteX6" fmla="*/ 327722 w 519008"/>
              <a:gd name="connsiteY6" fmla="*/ 257290 h 607568"/>
              <a:gd name="connsiteX7" fmla="*/ 311282 w 519008"/>
              <a:gd name="connsiteY7" fmla="*/ 273860 h 607568"/>
              <a:gd name="connsiteX8" fmla="*/ 327722 w 519008"/>
              <a:gd name="connsiteY8" fmla="*/ 290430 h 607568"/>
              <a:gd name="connsiteX9" fmla="*/ 365057 w 519008"/>
              <a:gd name="connsiteY9" fmla="*/ 290430 h 607568"/>
              <a:gd name="connsiteX10" fmla="*/ 314048 w 519008"/>
              <a:gd name="connsiteY10" fmla="*/ 366834 h 607568"/>
              <a:gd name="connsiteX11" fmla="*/ 318657 w 519008"/>
              <a:gd name="connsiteY11" fmla="*/ 389848 h 607568"/>
              <a:gd name="connsiteX12" fmla="*/ 327722 w 519008"/>
              <a:gd name="connsiteY12" fmla="*/ 392609 h 607568"/>
              <a:gd name="connsiteX13" fmla="*/ 341550 w 519008"/>
              <a:gd name="connsiteY13" fmla="*/ 385245 h 607568"/>
              <a:gd name="connsiteX14" fmla="*/ 409768 w 519008"/>
              <a:gd name="connsiteY14" fmla="*/ 283065 h 607568"/>
              <a:gd name="connsiteX15" fmla="*/ 410536 w 519008"/>
              <a:gd name="connsiteY15" fmla="*/ 266035 h 607568"/>
              <a:gd name="connsiteX16" fmla="*/ 395940 w 519008"/>
              <a:gd name="connsiteY16" fmla="*/ 257290 h 607568"/>
              <a:gd name="connsiteX17" fmla="*/ 85580 w 519008"/>
              <a:gd name="connsiteY17" fmla="*/ 0 h 607568"/>
              <a:gd name="connsiteX18" fmla="*/ 154105 w 519008"/>
              <a:gd name="connsiteY18" fmla="*/ 0 h 607568"/>
              <a:gd name="connsiteX19" fmla="*/ 174847 w 519008"/>
              <a:gd name="connsiteY19" fmla="*/ 20712 h 607568"/>
              <a:gd name="connsiteX20" fmla="*/ 259504 w 519008"/>
              <a:gd name="connsiteY20" fmla="*/ 107856 h 607568"/>
              <a:gd name="connsiteX21" fmla="*/ 344162 w 519008"/>
              <a:gd name="connsiteY21" fmla="*/ 20712 h 607568"/>
              <a:gd name="connsiteX22" fmla="*/ 364904 w 519008"/>
              <a:gd name="connsiteY22" fmla="*/ 0 h 607568"/>
              <a:gd name="connsiteX23" fmla="*/ 433429 w 519008"/>
              <a:gd name="connsiteY23" fmla="*/ 0 h 607568"/>
              <a:gd name="connsiteX24" fmla="*/ 454171 w 519008"/>
              <a:gd name="connsiteY24" fmla="*/ 20712 h 607568"/>
              <a:gd name="connsiteX25" fmla="*/ 454171 w 519008"/>
              <a:gd name="connsiteY25" fmla="*/ 139155 h 607568"/>
              <a:gd name="connsiteX26" fmla="*/ 506717 w 519008"/>
              <a:gd name="connsiteY26" fmla="*/ 219088 h 607568"/>
              <a:gd name="connsiteX27" fmla="*/ 519008 w 519008"/>
              <a:gd name="connsiteY27" fmla="*/ 238112 h 607568"/>
              <a:gd name="connsiteX28" fmla="*/ 519008 w 519008"/>
              <a:gd name="connsiteY28" fmla="*/ 495863 h 607568"/>
              <a:gd name="connsiteX29" fmla="*/ 0 w 519008"/>
              <a:gd name="connsiteY29" fmla="*/ 495863 h 607568"/>
              <a:gd name="connsiteX30" fmla="*/ 0 w 519008"/>
              <a:gd name="connsiteY30" fmla="*/ 238112 h 607568"/>
              <a:gd name="connsiteX31" fmla="*/ 12292 w 519008"/>
              <a:gd name="connsiteY31" fmla="*/ 219088 h 607568"/>
              <a:gd name="connsiteX32" fmla="*/ 64838 w 519008"/>
              <a:gd name="connsiteY32" fmla="*/ 139155 h 607568"/>
              <a:gd name="connsiteX33" fmla="*/ 64838 w 519008"/>
              <a:gd name="connsiteY33" fmla="*/ 20712 h 607568"/>
              <a:gd name="connsiteX34" fmla="*/ 85580 w 519008"/>
              <a:gd name="connsiteY34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008" h="607568">
                <a:moveTo>
                  <a:pt x="0" y="528817"/>
                </a:moveTo>
                <a:lnTo>
                  <a:pt x="519008" y="528817"/>
                </a:lnTo>
                <a:lnTo>
                  <a:pt x="519008" y="586844"/>
                </a:lnTo>
                <a:cubicBezTo>
                  <a:pt x="519008" y="598357"/>
                  <a:pt x="509790" y="607568"/>
                  <a:pt x="498420" y="607568"/>
                </a:cubicBezTo>
                <a:lnTo>
                  <a:pt x="20588" y="607568"/>
                </a:lnTo>
                <a:cubicBezTo>
                  <a:pt x="9219" y="607568"/>
                  <a:pt x="0" y="598357"/>
                  <a:pt x="0" y="586844"/>
                </a:cubicBezTo>
                <a:close/>
                <a:moveTo>
                  <a:pt x="327722" y="257290"/>
                </a:moveTo>
                <a:cubicBezTo>
                  <a:pt x="318657" y="257290"/>
                  <a:pt x="311282" y="264655"/>
                  <a:pt x="311282" y="273860"/>
                </a:cubicBezTo>
                <a:cubicBezTo>
                  <a:pt x="311282" y="282912"/>
                  <a:pt x="318657" y="290430"/>
                  <a:pt x="327722" y="290430"/>
                </a:cubicBezTo>
                <a:lnTo>
                  <a:pt x="365057" y="290430"/>
                </a:lnTo>
                <a:lnTo>
                  <a:pt x="314048" y="366834"/>
                </a:lnTo>
                <a:cubicBezTo>
                  <a:pt x="308977" y="374505"/>
                  <a:pt x="310975" y="384785"/>
                  <a:pt x="318657" y="389848"/>
                </a:cubicBezTo>
                <a:cubicBezTo>
                  <a:pt x="321423" y="391689"/>
                  <a:pt x="324649" y="392609"/>
                  <a:pt x="327722" y="392609"/>
                </a:cubicBezTo>
                <a:cubicBezTo>
                  <a:pt x="333100" y="392609"/>
                  <a:pt x="338323" y="390001"/>
                  <a:pt x="341550" y="385245"/>
                </a:cubicBezTo>
                <a:lnTo>
                  <a:pt x="409768" y="283065"/>
                </a:lnTo>
                <a:cubicBezTo>
                  <a:pt x="413148" y="277849"/>
                  <a:pt x="413455" y="271405"/>
                  <a:pt x="410536" y="266035"/>
                </a:cubicBezTo>
                <a:cubicBezTo>
                  <a:pt x="407770" y="260666"/>
                  <a:pt x="402085" y="257290"/>
                  <a:pt x="395940" y="257290"/>
                </a:cubicBezTo>
                <a:close/>
                <a:moveTo>
                  <a:pt x="85580" y="0"/>
                </a:moveTo>
                <a:lnTo>
                  <a:pt x="154105" y="0"/>
                </a:lnTo>
                <a:cubicBezTo>
                  <a:pt x="165474" y="0"/>
                  <a:pt x="174847" y="9205"/>
                  <a:pt x="174847" y="20712"/>
                </a:cubicBezTo>
                <a:cubicBezTo>
                  <a:pt x="174847" y="69501"/>
                  <a:pt x="212028" y="107856"/>
                  <a:pt x="259504" y="107856"/>
                </a:cubicBezTo>
                <a:cubicBezTo>
                  <a:pt x="306980" y="107856"/>
                  <a:pt x="344162" y="69501"/>
                  <a:pt x="344162" y="20712"/>
                </a:cubicBezTo>
                <a:cubicBezTo>
                  <a:pt x="344162" y="9205"/>
                  <a:pt x="353534" y="0"/>
                  <a:pt x="364904" y="0"/>
                </a:cubicBezTo>
                <a:lnTo>
                  <a:pt x="433429" y="0"/>
                </a:lnTo>
                <a:cubicBezTo>
                  <a:pt x="444952" y="0"/>
                  <a:pt x="454171" y="9205"/>
                  <a:pt x="454171" y="20712"/>
                </a:cubicBezTo>
                <a:lnTo>
                  <a:pt x="454171" y="139155"/>
                </a:lnTo>
                <a:cubicBezTo>
                  <a:pt x="454171" y="173828"/>
                  <a:pt x="474759" y="205280"/>
                  <a:pt x="506717" y="219088"/>
                </a:cubicBezTo>
                <a:cubicBezTo>
                  <a:pt x="514245" y="222463"/>
                  <a:pt x="519008" y="229828"/>
                  <a:pt x="519008" y="238112"/>
                </a:cubicBezTo>
                <a:lnTo>
                  <a:pt x="519008" y="495863"/>
                </a:lnTo>
                <a:lnTo>
                  <a:pt x="0" y="495863"/>
                </a:lnTo>
                <a:lnTo>
                  <a:pt x="0" y="238112"/>
                </a:lnTo>
                <a:cubicBezTo>
                  <a:pt x="0" y="229828"/>
                  <a:pt x="4763" y="222463"/>
                  <a:pt x="12292" y="219088"/>
                </a:cubicBezTo>
                <a:cubicBezTo>
                  <a:pt x="44250" y="205280"/>
                  <a:pt x="64838" y="173828"/>
                  <a:pt x="64838" y="139155"/>
                </a:cubicBezTo>
                <a:lnTo>
                  <a:pt x="64838" y="20712"/>
                </a:lnTo>
                <a:cubicBezTo>
                  <a:pt x="64838" y="9205"/>
                  <a:pt x="74056" y="0"/>
                  <a:pt x="85580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0B222B8-5440-4DA7-98D8-9EC2CBBCAD88}"/>
              </a:ext>
            </a:extLst>
          </p:cNvPr>
          <p:cNvSpPr txBox="1"/>
          <p:nvPr/>
        </p:nvSpPr>
        <p:spPr>
          <a:xfrm>
            <a:off x="986901" y="1180731"/>
            <a:ext cx="4305670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利用因子分析降维得到的两个因子：进攻因子和防守因子，用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方法进行聚类，将球员划分为三个类别。</a:t>
            </a:r>
          </a:p>
        </p:txBody>
      </p:sp>
      <p:sp>
        <p:nvSpPr>
          <p:cNvPr id="41" name="uniform_119565">
            <a:extLst>
              <a:ext uri="{FF2B5EF4-FFF2-40B4-BE49-F238E27FC236}">
                <a16:creationId xmlns:a16="http://schemas.microsoft.com/office/drawing/2014/main" id="{00E9E3EC-4AFC-43A1-8A7E-38537507F205}"/>
              </a:ext>
            </a:extLst>
          </p:cNvPr>
          <p:cNvSpPr>
            <a:spLocks noChangeAspect="1"/>
          </p:cNvSpPr>
          <p:nvPr/>
        </p:nvSpPr>
        <p:spPr bwMode="auto">
          <a:xfrm>
            <a:off x="353671" y="5311173"/>
            <a:ext cx="345228" cy="391446"/>
          </a:xfrm>
          <a:custGeom>
            <a:avLst/>
            <a:gdLst>
              <a:gd name="connsiteX0" fmla="*/ 360040 w 536854"/>
              <a:gd name="connsiteY0" fmla="*/ 206404 h 608725"/>
              <a:gd name="connsiteX1" fmla="*/ 402427 w 536854"/>
              <a:gd name="connsiteY1" fmla="*/ 248850 h 608725"/>
              <a:gd name="connsiteX2" fmla="*/ 51848 w 536854"/>
              <a:gd name="connsiteY2" fmla="*/ 599886 h 608725"/>
              <a:gd name="connsiteX3" fmla="*/ 51611 w 536854"/>
              <a:gd name="connsiteY3" fmla="*/ 600122 h 608725"/>
              <a:gd name="connsiteX4" fmla="*/ 48769 w 536854"/>
              <a:gd name="connsiteY4" fmla="*/ 602960 h 608725"/>
              <a:gd name="connsiteX5" fmla="*/ 46993 w 536854"/>
              <a:gd name="connsiteY5" fmla="*/ 603906 h 608725"/>
              <a:gd name="connsiteX6" fmla="*/ 8869 w 536854"/>
              <a:gd name="connsiteY6" fmla="*/ 600004 h 608725"/>
              <a:gd name="connsiteX7" fmla="*/ 4962 w 536854"/>
              <a:gd name="connsiteY7" fmla="*/ 561933 h 608725"/>
              <a:gd name="connsiteX8" fmla="*/ 5790 w 536854"/>
              <a:gd name="connsiteY8" fmla="*/ 560159 h 608725"/>
              <a:gd name="connsiteX9" fmla="*/ 304794 w 536854"/>
              <a:gd name="connsiteY9" fmla="*/ 0 h 608725"/>
              <a:gd name="connsiteX10" fmla="*/ 332263 w 536854"/>
              <a:gd name="connsiteY10" fmla="*/ 47295 h 608725"/>
              <a:gd name="connsiteX11" fmla="*/ 338064 w 536854"/>
              <a:gd name="connsiteY11" fmla="*/ 51433 h 608725"/>
              <a:gd name="connsiteX12" fmla="*/ 365533 w 536854"/>
              <a:gd name="connsiteY12" fmla="*/ 56872 h 608725"/>
              <a:gd name="connsiteX13" fmla="*/ 496954 w 536854"/>
              <a:gd name="connsiteY13" fmla="*/ 187997 h 608725"/>
              <a:gd name="connsiteX14" fmla="*/ 536854 w 536854"/>
              <a:gd name="connsiteY14" fmla="*/ 389592 h 608725"/>
              <a:gd name="connsiteX15" fmla="*/ 507018 w 536854"/>
              <a:gd name="connsiteY15" fmla="*/ 411820 h 608725"/>
              <a:gd name="connsiteX16" fmla="*/ 422008 w 536854"/>
              <a:gd name="connsiteY16" fmla="*/ 244988 h 608725"/>
              <a:gd name="connsiteX17" fmla="*/ 420469 w 536854"/>
              <a:gd name="connsiteY17" fmla="*/ 242859 h 608725"/>
              <a:gd name="connsiteX18" fmla="*/ 366006 w 536854"/>
              <a:gd name="connsiteY18" fmla="*/ 188470 h 608725"/>
              <a:gd name="connsiteX19" fmla="*/ 363993 w 536854"/>
              <a:gd name="connsiteY19" fmla="*/ 187051 h 608725"/>
              <a:gd name="connsiteX20" fmla="*/ 284430 w 536854"/>
              <a:gd name="connsiteY20" fmla="*/ 145077 h 608725"/>
              <a:gd name="connsiteX21" fmla="*/ 265605 w 536854"/>
              <a:gd name="connsiteY21" fmla="*/ 118001 h 608725"/>
              <a:gd name="connsiteX22" fmla="*/ 260869 w 536854"/>
              <a:gd name="connsiteY22" fmla="*/ 114572 h 608725"/>
              <a:gd name="connsiteX23" fmla="*/ 204985 w 536854"/>
              <a:gd name="connsiteY23" fmla="*/ 99674 h 608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6854" h="608725">
                <a:moveTo>
                  <a:pt x="360040" y="206404"/>
                </a:moveTo>
                <a:lnTo>
                  <a:pt x="402427" y="248850"/>
                </a:lnTo>
                <a:cubicBezTo>
                  <a:pt x="253955" y="397588"/>
                  <a:pt x="51848" y="599886"/>
                  <a:pt x="51848" y="599886"/>
                </a:cubicBezTo>
                <a:cubicBezTo>
                  <a:pt x="51848" y="599886"/>
                  <a:pt x="51729" y="600004"/>
                  <a:pt x="51611" y="600122"/>
                </a:cubicBezTo>
                <a:lnTo>
                  <a:pt x="48769" y="602960"/>
                </a:lnTo>
                <a:cubicBezTo>
                  <a:pt x="48177" y="603197"/>
                  <a:pt x="47585" y="603551"/>
                  <a:pt x="46993" y="603906"/>
                </a:cubicBezTo>
                <a:cubicBezTo>
                  <a:pt x="35390" y="611591"/>
                  <a:pt x="18814" y="609936"/>
                  <a:pt x="8869" y="600004"/>
                </a:cubicBezTo>
                <a:cubicBezTo>
                  <a:pt x="-1195" y="589836"/>
                  <a:pt x="-2971" y="573875"/>
                  <a:pt x="4962" y="561933"/>
                </a:cubicBezTo>
                <a:cubicBezTo>
                  <a:pt x="5317" y="561460"/>
                  <a:pt x="5554" y="560869"/>
                  <a:pt x="5790" y="560159"/>
                </a:cubicBezTo>
                <a:close/>
                <a:moveTo>
                  <a:pt x="304794" y="0"/>
                </a:moveTo>
                <a:lnTo>
                  <a:pt x="332263" y="47295"/>
                </a:lnTo>
                <a:cubicBezTo>
                  <a:pt x="333565" y="49423"/>
                  <a:pt x="335578" y="50960"/>
                  <a:pt x="338064" y="51433"/>
                </a:cubicBezTo>
                <a:lnTo>
                  <a:pt x="365533" y="56872"/>
                </a:lnTo>
                <a:lnTo>
                  <a:pt x="496954" y="187997"/>
                </a:lnTo>
                <a:lnTo>
                  <a:pt x="536854" y="389592"/>
                </a:lnTo>
                <a:lnTo>
                  <a:pt x="507018" y="411820"/>
                </a:lnTo>
                <a:lnTo>
                  <a:pt x="422008" y="244988"/>
                </a:lnTo>
                <a:cubicBezTo>
                  <a:pt x="421653" y="244160"/>
                  <a:pt x="421061" y="243450"/>
                  <a:pt x="420469" y="242859"/>
                </a:cubicBezTo>
                <a:lnTo>
                  <a:pt x="366006" y="188470"/>
                </a:lnTo>
                <a:cubicBezTo>
                  <a:pt x="365414" y="187879"/>
                  <a:pt x="364704" y="187406"/>
                  <a:pt x="363993" y="187051"/>
                </a:cubicBezTo>
                <a:lnTo>
                  <a:pt x="284430" y="145077"/>
                </a:lnTo>
                <a:lnTo>
                  <a:pt x="265605" y="118001"/>
                </a:lnTo>
                <a:cubicBezTo>
                  <a:pt x="264539" y="116345"/>
                  <a:pt x="262763" y="115045"/>
                  <a:pt x="260869" y="114572"/>
                </a:cubicBezTo>
                <a:lnTo>
                  <a:pt x="204985" y="99674"/>
                </a:ln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4B7BEBD-0BED-437C-9277-57C2EBBA0740}"/>
              </a:ext>
            </a:extLst>
          </p:cNvPr>
          <p:cNvSpPr txBox="1"/>
          <p:nvPr/>
        </p:nvSpPr>
        <p:spPr>
          <a:xfrm>
            <a:off x="978023" y="2048572"/>
            <a:ext cx="4305670" cy="4255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类一：移动炮台手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球队中多充当外线炮台，靠队友牵制对手拉出空位，接助攻投篮得分。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1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类二：超级得分手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进攻手段丰富，场均得分较高，盛产“得分机器”。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类三：内线攻城锤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常常杀入对方禁区翻江倒海，并且有一定的策应能力。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uniform_119565">
            <a:extLst>
              <a:ext uri="{FF2B5EF4-FFF2-40B4-BE49-F238E27FC236}">
                <a16:creationId xmlns:a16="http://schemas.microsoft.com/office/drawing/2014/main" id="{C3EAEA31-D667-43A2-8E37-FA5A968745F9}"/>
              </a:ext>
            </a:extLst>
          </p:cNvPr>
          <p:cNvSpPr>
            <a:spLocks noChangeAspect="1"/>
          </p:cNvSpPr>
          <p:nvPr/>
        </p:nvSpPr>
        <p:spPr bwMode="auto">
          <a:xfrm>
            <a:off x="353671" y="2193615"/>
            <a:ext cx="391446" cy="254961"/>
          </a:xfrm>
          <a:custGeom>
            <a:avLst/>
            <a:gdLst>
              <a:gd name="connsiteX0" fmla="*/ 242700 w 607571"/>
              <a:gd name="connsiteY0" fmla="*/ 212755 h 395731"/>
              <a:gd name="connsiteX1" fmla="*/ 288921 w 607571"/>
              <a:gd name="connsiteY1" fmla="*/ 258870 h 395731"/>
              <a:gd name="connsiteX2" fmla="*/ 242700 w 607571"/>
              <a:gd name="connsiteY2" fmla="*/ 304985 h 395731"/>
              <a:gd name="connsiteX3" fmla="*/ 196479 w 607571"/>
              <a:gd name="connsiteY3" fmla="*/ 258870 h 395731"/>
              <a:gd name="connsiteX4" fmla="*/ 242700 w 607571"/>
              <a:gd name="connsiteY4" fmla="*/ 212755 h 395731"/>
              <a:gd name="connsiteX5" fmla="*/ 242665 w 607571"/>
              <a:gd name="connsiteY5" fmla="*/ 186973 h 395731"/>
              <a:gd name="connsiteX6" fmla="*/ 170656 w 607571"/>
              <a:gd name="connsiteY6" fmla="*/ 258870 h 395731"/>
              <a:gd name="connsiteX7" fmla="*/ 242665 w 607571"/>
              <a:gd name="connsiteY7" fmla="*/ 330766 h 395731"/>
              <a:gd name="connsiteX8" fmla="*/ 314762 w 607571"/>
              <a:gd name="connsiteY8" fmla="*/ 258870 h 395731"/>
              <a:gd name="connsiteX9" fmla="*/ 242665 w 607571"/>
              <a:gd name="connsiteY9" fmla="*/ 186973 h 395731"/>
              <a:gd name="connsiteX10" fmla="*/ 242665 w 607571"/>
              <a:gd name="connsiteY10" fmla="*/ 122008 h 395731"/>
              <a:gd name="connsiteX11" fmla="*/ 379738 w 607571"/>
              <a:gd name="connsiteY11" fmla="*/ 258870 h 395731"/>
              <a:gd name="connsiteX12" fmla="*/ 242665 w 607571"/>
              <a:gd name="connsiteY12" fmla="*/ 395731 h 395731"/>
              <a:gd name="connsiteX13" fmla="*/ 105591 w 607571"/>
              <a:gd name="connsiteY13" fmla="*/ 258870 h 395731"/>
              <a:gd name="connsiteX14" fmla="*/ 242665 w 607571"/>
              <a:gd name="connsiteY14" fmla="*/ 122008 h 395731"/>
              <a:gd name="connsiteX15" fmla="*/ 489137 w 607571"/>
              <a:gd name="connsiteY15" fmla="*/ 28226 h 395731"/>
              <a:gd name="connsiteX16" fmla="*/ 520021 w 607571"/>
              <a:gd name="connsiteY16" fmla="*/ 162726 h 395731"/>
              <a:gd name="connsiteX17" fmla="*/ 395416 w 607571"/>
              <a:gd name="connsiteY17" fmla="*/ 202374 h 395731"/>
              <a:gd name="connsiteX18" fmla="*/ 242684 w 607571"/>
              <a:gd name="connsiteY18" fmla="*/ 96232 h 395731"/>
              <a:gd name="connsiteX19" fmla="*/ 79896 w 607571"/>
              <a:gd name="connsiteY19" fmla="*/ 258912 h 395731"/>
              <a:gd name="connsiteX20" fmla="*/ 79896 w 607571"/>
              <a:gd name="connsiteY20" fmla="*/ 260245 h 395731"/>
              <a:gd name="connsiteX21" fmla="*/ 49634 w 607571"/>
              <a:gd name="connsiteY21" fmla="*/ 225220 h 395731"/>
              <a:gd name="connsiteX22" fmla="*/ 23912 w 607571"/>
              <a:gd name="connsiteY22" fmla="*/ 231087 h 395731"/>
              <a:gd name="connsiteX23" fmla="*/ 23645 w 607571"/>
              <a:gd name="connsiteY23" fmla="*/ 231176 h 395731"/>
              <a:gd name="connsiteX24" fmla="*/ 19284 w 607571"/>
              <a:gd name="connsiteY24" fmla="*/ 231620 h 395731"/>
              <a:gd name="connsiteX25" fmla="*/ 504 w 607571"/>
              <a:gd name="connsiteY25" fmla="*/ 216597 h 395731"/>
              <a:gd name="connsiteX26" fmla="*/ 13587 w 607571"/>
              <a:gd name="connsiteY26" fmla="*/ 193840 h 395731"/>
              <a:gd name="connsiteX27" fmla="*/ 15012 w 607571"/>
              <a:gd name="connsiteY27" fmla="*/ 193484 h 395731"/>
              <a:gd name="connsiteX28" fmla="*/ 38954 w 607571"/>
              <a:gd name="connsiteY28" fmla="*/ 187972 h 395731"/>
              <a:gd name="connsiteX29" fmla="*/ 56309 w 607571"/>
              <a:gd name="connsiteY29" fmla="*/ 122545 h 395731"/>
              <a:gd name="connsiteX30" fmla="*/ 125110 w 607571"/>
              <a:gd name="connsiteY30" fmla="*/ 80319 h 395731"/>
              <a:gd name="connsiteX31" fmla="*/ 565395 w 607571"/>
              <a:gd name="connsiteY31" fmla="*/ 0 h 395731"/>
              <a:gd name="connsiteX32" fmla="*/ 569135 w 607571"/>
              <a:gd name="connsiteY32" fmla="*/ 533 h 395731"/>
              <a:gd name="connsiteX33" fmla="*/ 576615 w 607571"/>
              <a:gd name="connsiteY33" fmla="*/ 8799 h 395731"/>
              <a:gd name="connsiteX34" fmla="*/ 607246 w 607571"/>
              <a:gd name="connsiteY34" fmla="*/ 142289 h 395731"/>
              <a:gd name="connsiteX35" fmla="*/ 604129 w 607571"/>
              <a:gd name="connsiteY35" fmla="*/ 152954 h 395731"/>
              <a:gd name="connsiteX36" fmla="*/ 593355 w 607571"/>
              <a:gd name="connsiteY36" fmla="*/ 155798 h 395731"/>
              <a:gd name="connsiteX37" fmla="*/ 568601 w 607571"/>
              <a:gd name="connsiteY37" fmla="*/ 149399 h 395731"/>
              <a:gd name="connsiteX38" fmla="*/ 561388 w 607571"/>
              <a:gd name="connsiteY38" fmla="*/ 149577 h 395731"/>
              <a:gd name="connsiteX39" fmla="*/ 544648 w 607571"/>
              <a:gd name="connsiteY39" fmla="*/ 154909 h 395731"/>
              <a:gd name="connsiteX40" fmla="*/ 514729 w 607571"/>
              <a:gd name="connsiteY40" fmla="*/ 24618 h 395731"/>
              <a:gd name="connsiteX41" fmla="*/ 532182 w 607571"/>
              <a:gd name="connsiteY41" fmla="*/ 22130 h 395731"/>
              <a:gd name="connsiteX42" fmla="*/ 538682 w 607571"/>
              <a:gd name="connsiteY42" fmla="*/ 19197 h 395731"/>
              <a:gd name="connsiteX43" fmla="*/ 558183 w 607571"/>
              <a:gd name="connsiteY43" fmla="*/ 2666 h 395731"/>
              <a:gd name="connsiteX44" fmla="*/ 565395 w 607571"/>
              <a:gd name="connsiteY44" fmla="*/ 0 h 395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07571" h="395731">
                <a:moveTo>
                  <a:pt x="242700" y="212755"/>
                </a:moveTo>
                <a:cubicBezTo>
                  <a:pt x="268227" y="212755"/>
                  <a:pt x="288921" y="233401"/>
                  <a:pt x="288921" y="258870"/>
                </a:cubicBezTo>
                <a:cubicBezTo>
                  <a:pt x="288921" y="284339"/>
                  <a:pt x="268227" y="304985"/>
                  <a:pt x="242700" y="304985"/>
                </a:cubicBezTo>
                <a:cubicBezTo>
                  <a:pt x="217173" y="304985"/>
                  <a:pt x="196479" y="284339"/>
                  <a:pt x="196479" y="258870"/>
                </a:cubicBezTo>
                <a:cubicBezTo>
                  <a:pt x="196479" y="233401"/>
                  <a:pt x="217173" y="212755"/>
                  <a:pt x="242700" y="212755"/>
                </a:cubicBezTo>
                <a:close/>
                <a:moveTo>
                  <a:pt x="242665" y="186973"/>
                </a:moveTo>
                <a:cubicBezTo>
                  <a:pt x="202967" y="186973"/>
                  <a:pt x="170656" y="219233"/>
                  <a:pt x="170656" y="258870"/>
                </a:cubicBezTo>
                <a:cubicBezTo>
                  <a:pt x="170656" y="298506"/>
                  <a:pt x="202967" y="330766"/>
                  <a:pt x="242665" y="330766"/>
                </a:cubicBezTo>
                <a:cubicBezTo>
                  <a:pt x="282452" y="330766"/>
                  <a:pt x="314762" y="298506"/>
                  <a:pt x="314762" y="258870"/>
                </a:cubicBezTo>
                <a:cubicBezTo>
                  <a:pt x="314762" y="219233"/>
                  <a:pt x="282452" y="186973"/>
                  <a:pt x="242665" y="186973"/>
                </a:cubicBezTo>
                <a:close/>
                <a:moveTo>
                  <a:pt x="242665" y="122008"/>
                </a:moveTo>
                <a:cubicBezTo>
                  <a:pt x="318322" y="122008"/>
                  <a:pt x="379738" y="183418"/>
                  <a:pt x="379738" y="258870"/>
                </a:cubicBezTo>
                <a:cubicBezTo>
                  <a:pt x="379738" y="334321"/>
                  <a:pt x="318322" y="395731"/>
                  <a:pt x="242665" y="395731"/>
                </a:cubicBezTo>
                <a:cubicBezTo>
                  <a:pt x="167096" y="395731"/>
                  <a:pt x="105591" y="334321"/>
                  <a:pt x="105591" y="258870"/>
                </a:cubicBezTo>
                <a:cubicBezTo>
                  <a:pt x="105591" y="183418"/>
                  <a:pt x="167096" y="122008"/>
                  <a:pt x="242665" y="122008"/>
                </a:cubicBezTo>
                <a:close/>
                <a:moveTo>
                  <a:pt x="489137" y="28226"/>
                </a:moveTo>
                <a:lnTo>
                  <a:pt x="520021" y="162726"/>
                </a:lnTo>
                <a:lnTo>
                  <a:pt x="395416" y="202374"/>
                </a:lnTo>
                <a:cubicBezTo>
                  <a:pt x="372363" y="140502"/>
                  <a:pt x="312642" y="96232"/>
                  <a:pt x="242684" y="96232"/>
                </a:cubicBezTo>
                <a:cubicBezTo>
                  <a:pt x="152879" y="96232"/>
                  <a:pt x="79896" y="169215"/>
                  <a:pt x="79896" y="258912"/>
                </a:cubicBezTo>
                <a:cubicBezTo>
                  <a:pt x="79896" y="259356"/>
                  <a:pt x="79896" y="259801"/>
                  <a:pt x="79896" y="260245"/>
                </a:cubicBezTo>
                <a:cubicBezTo>
                  <a:pt x="66990" y="251000"/>
                  <a:pt x="56754" y="238999"/>
                  <a:pt x="49634" y="225220"/>
                </a:cubicBezTo>
                <a:lnTo>
                  <a:pt x="23912" y="231087"/>
                </a:lnTo>
                <a:lnTo>
                  <a:pt x="23645" y="231176"/>
                </a:lnTo>
                <a:cubicBezTo>
                  <a:pt x="22221" y="231443"/>
                  <a:pt x="20708" y="231620"/>
                  <a:pt x="19284" y="231620"/>
                </a:cubicBezTo>
                <a:cubicBezTo>
                  <a:pt x="10472" y="231620"/>
                  <a:pt x="2551" y="225576"/>
                  <a:pt x="504" y="216597"/>
                </a:cubicBezTo>
                <a:cubicBezTo>
                  <a:pt x="-1810" y="206729"/>
                  <a:pt x="4064" y="196773"/>
                  <a:pt x="13587" y="193840"/>
                </a:cubicBezTo>
                <a:cubicBezTo>
                  <a:pt x="14032" y="193751"/>
                  <a:pt x="14567" y="193573"/>
                  <a:pt x="15012" y="193484"/>
                </a:cubicBezTo>
                <a:lnTo>
                  <a:pt x="38954" y="187972"/>
                </a:lnTo>
                <a:cubicBezTo>
                  <a:pt x="36818" y="164859"/>
                  <a:pt x="42781" y="142013"/>
                  <a:pt x="56309" y="122545"/>
                </a:cubicBezTo>
                <a:cubicBezTo>
                  <a:pt x="72508" y="99165"/>
                  <a:pt x="96895" y="84231"/>
                  <a:pt x="125110" y="80319"/>
                </a:cubicBezTo>
                <a:close/>
                <a:moveTo>
                  <a:pt x="565395" y="0"/>
                </a:moveTo>
                <a:cubicBezTo>
                  <a:pt x="566998" y="0"/>
                  <a:pt x="568334" y="267"/>
                  <a:pt x="569135" y="533"/>
                </a:cubicBezTo>
                <a:cubicBezTo>
                  <a:pt x="570916" y="1155"/>
                  <a:pt x="575279" y="3200"/>
                  <a:pt x="576615" y="8799"/>
                </a:cubicBezTo>
                <a:lnTo>
                  <a:pt x="607246" y="142289"/>
                </a:lnTo>
                <a:cubicBezTo>
                  <a:pt x="608581" y="147888"/>
                  <a:pt x="605465" y="151621"/>
                  <a:pt x="604129" y="152954"/>
                </a:cubicBezTo>
                <a:cubicBezTo>
                  <a:pt x="602704" y="154287"/>
                  <a:pt x="598965" y="157220"/>
                  <a:pt x="593355" y="155798"/>
                </a:cubicBezTo>
                <a:lnTo>
                  <a:pt x="568601" y="149399"/>
                </a:lnTo>
                <a:cubicBezTo>
                  <a:pt x="566196" y="148777"/>
                  <a:pt x="563703" y="148866"/>
                  <a:pt x="561388" y="149577"/>
                </a:cubicBezTo>
                <a:lnTo>
                  <a:pt x="544648" y="154909"/>
                </a:lnTo>
                <a:lnTo>
                  <a:pt x="514729" y="24618"/>
                </a:lnTo>
                <a:lnTo>
                  <a:pt x="532182" y="22130"/>
                </a:lnTo>
                <a:cubicBezTo>
                  <a:pt x="534586" y="21774"/>
                  <a:pt x="536812" y="20797"/>
                  <a:pt x="538682" y="19197"/>
                </a:cubicBezTo>
                <a:lnTo>
                  <a:pt x="558183" y="2666"/>
                </a:lnTo>
                <a:cubicBezTo>
                  <a:pt x="560676" y="533"/>
                  <a:pt x="563347" y="0"/>
                  <a:pt x="565395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8" name="uniform_119565">
            <a:extLst>
              <a:ext uri="{FF2B5EF4-FFF2-40B4-BE49-F238E27FC236}">
                <a16:creationId xmlns:a16="http://schemas.microsoft.com/office/drawing/2014/main" id="{F069CF0D-3010-471F-9FAC-67F2E42448B6}"/>
              </a:ext>
            </a:extLst>
          </p:cNvPr>
          <p:cNvSpPr>
            <a:spLocks noChangeAspect="1"/>
          </p:cNvSpPr>
          <p:nvPr/>
        </p:nvSpPr>
        <p:spPr bwMode="auto">
          <a:xfrm>
            <a:off x="353671" y="3701908"/>
            <a:ext cx="331743" cy="391446"/>
          </a:xfrm>
          <a:custGeom>
            <a:avLst/>
            <a:gdLst>
              <a:gd name="connsiteX0" fmla="*/ 280942 w 515339"/>
              <a:gd name="connsiteY0" fmla="*/ 156930 h 608082"/>
              <a:gd name="connsiteX1" fmla="*/ 310283 w 515339"/>
              <a:gd name="connsiteY1" fmla="*/ 161213 h 608082"/>
              <a:gd name="connsiteX2" fmla="*/ 346305 w 515339"/>
              <a:gd name="connsiteY2" fmla="*/ 204602 h 608082"/>
              <a:gd name="connsiteX3" fmla="*/ 329853 w 515339"/>
              <a:gd name="connsiteY3" fmla="*/ 260021 h 608082"/>
              <a:gd name="connsiteX4" fmla="*/ 275338 w 515339"/>
              <a:gd name="connsiteY4" fmla="*/ 276561 h 608082"/>
              <a:gd name="connsiteX5" fmla="*/ 275230 w 515339"/>
              <a:gd name="connsiteY5" fmla="*/ 276561 h 608082"/>
              <a:gd name="connsiteX6" fmla="*/ 253080 w 515339"/>
              <a:gd name="connsiteY6" fmla="*/ 267432 h 608082"/>
              <a:gd name="connsiteX7" fmla="*/ 226306 w 515339"/>
              <a:gd name="connsiteY7" fmla="*/ 217813 h 608082"/>
              <a:gd name="connsiteX8" fmla="*/ 252972 w 515339"/>
              <a:gd name="connsiteY8" fmla="*/ 166905 h 608082"/>
              <a:gd name="connsiteX9" fmla="*/ 280942 w 515339"/>
              <a:gd name="connsiteY9" fmla="*/ 156930 h 608082"/>
              <a:gd name="connsiteX10" fmla="*/ 456205 w 515339"/>
              <a:gd name="connsiteY10" fmla="*/ 147019 h 608082"/>
              <a:gd name="connsiteX11" fmla="*/ 444700 w 515339"/>
              <a:gd name="connsiteY11" fmla="*/ 156899 h 608082"/>
              <a:gd name="connsiteX12" fmla="*/ 454269 w 515339"/>
              <a:gd name="connsiteY12" fmla="*/ 164953 h 608082"/>
              <a:gd name="connsiteX13" fmla="*/ 411692 w 515339"/>
              <a:gd name="connsiteY13" fmla="*/ 147019 h 608082"/>
              <a:gd name="connsiteX14" fmla="*/ 413735 w 515339"/>
              <a:gd name="connsiteY14" fmla="*/ 164953 h 608082"/>
              <a:gd name="connsiteX15" fmla="*/ 423304 w 515339"/>
              <a:gd name="connsiteY15" fmla="*/ 156899 h 608082"/>
              <a:gd name="connsiteX16" fmla="*/ 409435 w 515339"/>
              <a:gd name="connsiteY16" fmla="*/ 126078 h 608082"/>
              <a:gd name="connsiteX17" fmla="*/ 409542 w 515339"/>
              <a:gd name="connsiteY17" fmla="*/ 127044 h 608082"/>
              <a:gd name="connsiteX18" fmla="*/ 433948 w 515339"/>
              <a:gd name="connsiteY18" fmla="*/ 147771 h 608082"/>
              <a:gd name="connsiteX19" fmla="*/ 458355 w 515339"/>
              <a:gd name="connsiteY19" fmla="*/ 127044 h 608082"/>
              <a:gd name="connsiteX20" fmla="*/ 458570 w 515339"/>
              <a:gd name="connsiteY20" fmla="*/ 126078 h 608082"/>
              <a:gd name="connsiteX21" fmla="*/ 217019 w 515339"/>
              <a:gd name="connsiteY21" fmla="*/ 75486 h 608082"/>
              <a:gd name="connsiteX22" fmla="*/ 208525 w 515339"/>
              <a:gd name="connsiteY22" fmla="*/ 77311 h 608082"/>
              <a:gd name="connsiteX23" fmla="*/ 211966 w 515339"/>
              <a:gd name="connsiteY23" fmla="*/ 85256 h 608082"/>
              <a:gd name="connsiteX24" fmla="*/ 223363 w 515339"/>
              <a:gd name="connsiteY24" fmla="*/ 98783 h 608082"/>
              <a:gd name="connsiteX25" fmla="*/ 223471 w 515339"/>
              <a:gd name="connsiteY25" fmla="*/ 98783 h 608082"/>
              <a:gd name="connsiteX26" fmla="*/ 230459 w 515339"/>
              <a:gd name="connsiteY26" fmla="*/ 103292 h 608082"/>
              <a:gd name="connsiteX27" fmla="*/ 264543 w 515339"/>
              <a:gd name="connsiteY27" fmla="*/ 106298 h 608082"/>
              <a:gd name="connsiteX28" fmla="*/ 264543 w 515339"/>
              <a:gd name="connsiteY28" fmla="*/ 106190 h 608082"/>
              <a:gd name="connsiteX29" fmla="*/ 256264 w 515339"/>
              <a:gd name="connsiteY29" fmla="*/ 91053 h 608082"/>
              <a:gd name="connsiteX30" fmla="*/ 242609 w 515339"/>
              <a:gd name="connsiteY30" fmla="*/ 80210 h 608082"/>
              <a:gd name="connsiteX31" fmla="*/ 217019 w 515339"/>
              <a:gd name="connsiteY31" fmla="*/ 75486 h 608082"/>
              <a:gd name="connsiteX32" fmla="*/ 179714 w 515339"/>
              <a:gd name="connsiteY32" fmla="*/ 70054 h 608082"/>
              <a:gd name="connsiteX33" fmla="*/ 199179 w 515339"/>
              <a:gd name="connsiteY33" fmla="*/ 91467 h 608082"/>
              <a:gd name="connsiteX34" fmla="*/ 209073 w 515339"/>
              <a:gd name="connsiteY34" fmla="*/ 238821 h 608082"/>
              <a:gd name="connsiteX35" fmla="*/ 275966 w 515339"/>
              <a:gd name="connsiteY35" fmla="*/ 299395 h 608082"/>
              <a:gd name="connsiteX36" fmla="*/ 327695 w 515339"/>
              <a:gd name="connsiteY36" fmla="*/ 334085 h 608082"/>
              <a:gd name="connsiteX37" fmla="*/ 329630 w 515339"/>
              <a:gd name="connsiteY37" fmla="*/ 335052 h 608082"/>
              <a:gd name="connsiteX38" fmla="*/ 349096 w 515339"/>
              <a:gd name="connsiteY38" fmla="*/ 310135 h 608082"/>
              <a:gd name="connsiteX39" fmla="*/ 381144 w 515339"/>
              <a:gd name="connsiteY39" fmla="*/ 299502 h 608082"/>
              <a:gd name="connsiteX40" fmla="*/ 391791 w 515339"/>
              <a:gd name="connsiteY40" fmla="*/ 331400 h 608082"/>
              <a:gd name="connsiteX41" fmla="*/ 390823 w 515339"/>
              <a:gd name="connsiteY41" fmla="*/ 333441 h 608082"/>
              <a:gd name="connsiteX42" fmla="*/ 388350 w 515339"/>
              <a:gd name="connsiteY42" fmla="*/ 338274 h 608082"/>
              <a:gd name="connsiteX43" fmla="*/ 378348 w 515339"/>
              <a:gd name="connsiteY43" fmla="*/ 355028 h 608082"/>
              <a:gd name="connsiteX44" fmla="*/ 369852 w 515339"/>
              <a:gd name="connsiteY44" fmla="*/ 366090 h 608082"/>
              <a:gd name="connsiteX45" fmla="*/ 356624 w 515339"/>
              <a:gd name="connsiteY45" fmla="*/ 378549 h 608082"/>
              <a:gd name="connsiteX46" fmla="*/ 345655 w 515339"/>
              <a:gd name="connsiteY46" fmla="*/ 384671 h 608082"/>
              <a:gd name="connsiteX47" fmla="*/ 328985 w 515339"/>
              <a:gd name="connsiteY47" fmla="*/ 388000 h 608082"/>
              <a:gd name="connsiteX48" fmla="*/ 320812 w 515339"/>
              <a:gd name="connsiteY48" fmla="*/ 387141 h 608082"/>
              <a:gd name="connsiteX49" fmla="*/ 314682 w 515339"/>
              <a:gd name="connsiteY49" fmla="*/ 385530 h 608082"/>
              <a:gd name="connsiteX50" fmla="*/ 305218 w 515339"/>
              <a:gd name="connsiteY50" fmla="*/ 381986 h 608082"/>
              <a:gd name="connsiteX51" fmla="*/ 290269 w 515339"/>
              <a:gd name="connsiteY51" fmla="*/ 374360 h 608082"/>
              <a:gd name="connsiteX52" fmla="*/ 277687 w 515339"/>
              <a:gd name="connsiteY52" fmla="*/ 366520 h 608082"/>
              <a:gd name="connsiteX53" fmla="*/ 266394 w 515339"/>
              <a:gd name="connsiteY53" fmla="*/ 358895 h 608082"/>
              <a:gd name="connsiteX54" fmla="*/ 240584 w 515339"/>
              <a:gd name="connsiteY54" fmla="*/ 413669 h 608082"/>
              <a:gd name="connsiteX55" fmla="*/ 273600 w 515339"/>
              <a:gd name="connsiteY55" fmla="*/ 443312 h 608082"/>
              <a:gd name="connsiteX56" fmla="*/ 299411 w 515339"/>
              <a:gd name="connsiteY56" fmla="*/ 490031 h 608082"/>
              <a:gd name="connsiteX57" fmla="*/ 259297 w 515339"/>
              <a:gd name="connsiteY57" fmla="*/ 551894 h 608082"/>
              <a:gd name="connsiteX58" fmla="*/ 216494 w 515339"/>
              <a:gd name="connsiteY58" fmla="*/ 592061 h 608082"/>
              <a:gd name="connsiteX59" fmla="*/ 176488 w 515339"/>
              <a:gd name="connsiteY59" fmla="*/ 556297 h 608082"/>
              <a:gd name="connsiteX60" fmla="*/ 211009 w 515339"/>
              <a:gd name="connsiteY60" fmla="*/ 506248 h 608082"/>
              <a:gd name="connsiteX61" fmla="*/ 220366 w 515339"/>
              <a:gd name="connsiteY61" fmla="*/ 493253 h 608082"/>
              <a:gd name="connsiteX62" fmla="*/ 216817 w 515339"/>
              <a:gd name="connsiteY62" fmla="*/ 479828 h 608082"/>
              <a:gd name="connsiteX63" fmla="*/ 188102 w 515339"/>
              <a:gd name="connsiteY63" fmla="*/ 457488 h 608082"/>
              <a:gd name="connsiteX64" fmla="*/ 153258 w 515339"/>
              <a:gd name="connsiteY64" fmla="*/ 537502 h 608082"/>
              <a:gd name="connsiteX65" fmla="*/ 133792 w 515339"/>
              <a:gd name="connsiteY65" fmla="*/ 560486 h 608082"/>
              <a:gd name="connsiteX66" fmla="*/ 58619 w 515339"/>
              <a:gd name="connsiteY66" fmla="*/ 600117 h 608082"/>
              <a:gd name="connsiteX67" fmla="*/ 4954 w 515339"/>
              <a:gd name="connsiteY67" fmla="*/ 594209 h 608082"/>
              <a:gd name="connsiteX68" fmla="*/ 22807 w 515339"/>
              <a:gd name="connsiteY68" fmla="*/ 546631 h 608082"/>
              <a:gd name="connsiteX69" fmla="*/ 83784 w 515339"/>
              <a:gd name="connsiteY69" fmla="*/ 513444 h 608082"/>
              <a:gd name="connsiteX70" fmla="*/ 117338 w 515339"/>
              <a:gd name="connsiteY70" fmla="*/ 433001 h 608082"/>
              <a:gd name="connsiteX71" fmla="*/ 154764 w 515339"/>
              <a:gd name="connsiteY71" fmla="*/ 281781 h 608082"/>
              <a:gd name="connsiteX72" fmla="*/ 155086 w 515339"/>
              <a:gd name="connsiteY72" fmla="*/ 254823 h 608082"/>
              <a:gd name="connsiteX73" fmla="*/ 143364 w 515339"/>
              <a:gd name="connsiteY73" fmla="*/ 145597 h 608082"/>
              <a:gd name="connsiteX74" fmla="*/ 153796 w 515339"/>
              <a:gd name="connsiteY74" fmla="*/ 82875 h 608082"/>
              <a:gd name="connsiteX75" fmla="*/ 179714 w 515339"/>
              <a:gd name="connsiteY75" fmla="*/ 70054 h 608082"/>
              <a:gd name="connsiteX76" fmla="*/ 226589 w 515339"/>
              <a:gd name="connsiteY76" fmla="*/ 26853 h 608082"/>
              <a:gd name="connsiteX77" fmla="*/ 211213 w 515339"/>
              <a:gd name="connsiteY77" fmla="*/ 43923 h 608082"/>
              <a:gd name="connsiteX78" fmla="*/ 206590 w 515339"/>
              <a:gd name="connsiteY78" fmla="*/ 65502 h 608082"/>
              <a:gd name="connsiteX79" fmla="*/ 215622 w 515339"/>
              <a:gd name="connsiteY79" fmla="*/ 63569 h 608082"/>
              <a:gd name="connsiteX80" fmla="*/ 248092 w 515339"/>
              <a:gd name="connsiteY80" fmla="*/ 69581 h 608082"/>
              <a:gd name="connsiteX81" fmla="*/ 265403 w 515339"/>
              <a:gd name="connsiteY81" fmla="*/ 83323 h 608082"/>
              <a:gd name="connsiteX82" fmla="*/ 275402 w 515339"/>
              <a:gd name="connsiteY82" fmla="*/ 101037 h 608082"/>
              <a:gd name="connsiteX83" fmla="*/ 293896 w 515339"/>
              <a:gd name="connsiteY83" fmla="*/ 75701 h 608082"/>
              <a:gd name="connsiteX84" fmla="*/ 295508 w 515339"/>
              <a:gd name="connsiteY84" fmla="*/ 62281 h 608082"/>
              <a:gd name="connsiteX85" fmla="*/ 253791 w 515339"/>
              <a:gd name="connsiteY85" fmla="*/ 58202 h 608082"/>
              <a:gd name="connsiteX86" fmla="*/ 244759 w 515339"/>
              <a:gd name="connsiteY86" fmla="*/ 52404 h 608082"/>
              <a:gd name="connsiteX87" fmla="*/ 244759 w 515339"/>
              <a:gd name="connsiteY87" fmla="*/ 52297 h 608082"/>
              <a:gd name="connsiteX88" fmla="*/ 230244 w 515339"/>
              <a:gd name="connsiteY88" fmla="*/ 35227 h 608082"/>
              <a:gd name="connsiteX89" fmla="*/ 226589 w 515339"/>
              <a:gd name="connsiteY89" fmla="*/ 26853 h 608082"/>
              <a:gd name="connsiteX90" fmla="*/ 245835 w 515339"/>
              <a:gd name="connsiteY90" fmla="*/ 19661 h 608082"/>
              <a:gd name="connsiteX91" fmla="*/ 237448 w 515339"/>
              <a:gd name="connsiteY91" fmla="*/ 21593 h 608082"/>
              <a:gd name="connsiteX92" fmla="*/ 240781 w 515339"/>
              <a:gd name="connsiteY92" fmla="*/ 29537 h 608082"/>
              <a:gd name="connsiteX93" fmla="*/ 252178 w 515339"/>
              <a:gd name="connsiteY93" fmla="*/ 42957 h 608082"/>
              <a:gd name="connsiteX94" fmla="*/ 252286 w 515339"/>
              <a:gd name="connsiteY94" fmla="*/ 43064 h 608082"/>
              <a:gd name="connsiteX95" fmla="*/ 259274 w 515339"/>
              <a:gd name="connsiteY95" fmla="*/ 47573 h 608082"/>
              <a:gd name="connsiteX96" fmla="*/ 293358 w 515339"/>
              <a:gd name="connsiteY96" fmla="*/ 50472 h 608082"/>
              <a:gd name="connsiteX97" fmla="*/ 285079 w 515339"/>
              <a:gd name="connsiteY97" fmla="*/ 35227 h 608082"/>
              <a:gd name="connsiteX98" fmla="*/ 271424 w 515339"/>
              <a:gd name="connsiteY98" fmla="*/ 24384 h 608082"/>
              <a:gd name="connsiteX99" fmla="*/ 245835 w 515339"/>
              <a:gd name="connsiteY99" fmla="*/ 19661 h 608082"/>
              <a:gd name="connsiteX100" fmla="*/ 244437 w 515339"/>
              <a:gd name="connsiteY100" fmla="*/ 7851 h 608082"/>
              <a:gd name="connsiteX101" fmla="*/ 276908 w 515339"/>
              <a:gd name="connsiteY101" fmla="*/ 13863 h 608082"/>
              <a:gd name="connsiteX102" fmla="*/ 294218 w 515339"/>
              <a:gd name="connsiteY102" fmla="*/ 27605 h 608082"/>
              <a:gd name="connsiteX103" fmla="*/ 305400 w 515339"/>
              <a:gd name="connsiteY103" fmla="*/ 78814 h 608082"/>
              <a:gd name="connsiteX104" fmla="*/ 268198 w 515339"/>
              <a:gd name="connsiteY104" fmla="*/ 117570 h 608082"/>
              <a:gd name="connsiteX105" fmla="*/ 224976 w 515339"/>
              <a:gd name="connsiteY105" fmla="*/ 113920 h 608082"/>
              <a:gd name="connsiteX106" fmla="*/ 216052 w 515339"/>
              <a:gd name="connsiteY106" fmla="*/ 108123 h 608082"/>
              <a:gd name="connsiteX107" fmla="*/ 215944 w 515339"/>
              <a:gd name="connsiteY107" fmla="*/ 108015 h 608082"/>
              <a:gd name="connsiteX108" fmla="*/ 201429 w 515339"/>
              <a:gd name="connsiteY108" fmla="*/ 91053 h 608082"/>
              <a:gd name="connsiteX109" fmla="*/ 200569 w 515339"/>
              <a:gd name="connsiteY109" fmla="*/ 38555 h 608082"/>
              <a:gd name="connsiteX110" fmla="*/ 244437 w 515339"/>
              <a:gd name="connsiteY110" fmla="*/ 7851 h 608082"/>
              <a:gd name="connsiteX111" fmla="*/ 492438 w 515339"/>
              <a:gd name="connsiteY111" fmla="*/ 0 h 608082"/>
              <a:gd name="connsiteX112" fmla="*/ 515339 w 515339"/>
              <a:gd name="connsiteY112" fmla="*/ 0 h 608082"/>
              <a:gd name="connsiteX113" fmla="*/ 515339 w 515339"/>
              <a:gd name="connsiteY113" fmla="*/ 284802 h 608082"/>
              <a:gd name="connsiteX114" fmla="*/ 492438 w 515339"/>
              <a:gd name="connsiteY114" fmla="*/ 284802 h 608082"/>
              <a:gd name="connsiteX115" fmla="*/ 492438 w 515339"/>
              <a:gd name="connsiteY115" fmla="*/ 127474 h 608082"/>
              <a:gd name="connsiteX116" fmla="*/ 492438 w 515339"/>
              <a:gd name="connsiteY116" fmla="*/ 126078 h 608082"/>
              <a:gd name="connsiteX117" fmla="*/ 474697 w 515339"/>
              <a:gd name="connsiteY117" fmla="*/ 126078 h 608082"/>
              <a:gd name="connsiteX118" fmla="*/ 467816 w 515339"/>
              <a:gd name="connsiteY118" fmla="*/ 188794 h 608082"/>
              <a:gd name="connsiteX119" fmla="*/ 463731 w 515339"/>
              <a:gd name="connsiteY119" fmla="*/ 192445 h 608082"/>
              <a:gd name="connsiteX120" fmla="*/ 463301 w 515339"/>
              <a:gd name="connsiteY120" fmla="*/ 192445 h 608082"/>
              <a:gd name="connsiteX121" fmla="*/ 455559 w 515339"/>
              <a:gd name="connsiteY121" fmla="*/ 191586 h 608082"/>
              <a:gd name="connsiteX122" fmla="*/ 452764 w 515339"/>
              <a:gd name="connsiteY122" fmla="*/ 190083 h 608082"/>
              <a:gd name="connsiteX123" fmla="*/ 451796 w 515339"/>
              <a:gd name="connsiteY123" fmla="*/ 187076 h 608082"/>
              <a:gd name="connsiteX124" fmla="*/ 452441 w 515339"/>
              <a:gd name="connsiteY124" fmla="*/ 181599 h 608082"/>
              <a:gd name="connsiteX125" fmla="*/ 433948 w 515339"/>
              <a:gd name="connsiteY125" fmla="*/ 165920 h 608082"/>
              <a:gd name="connsiteX126" fmla="*/ 415563 w 515339"/>
              <a:gd name="connsiteY126" fmla="*/ 181599 h 608082"/>
              <a:gd name="connsiteX127" fmla="*/ 416101 w 515339"/>
              <a:gd name="connsiteY127" fmla="*/ 187076 h 608082"/>
              <a:gd name="connsiteX128" fmla="*/ 415240 w 515339"/>
              <a:gd name="connsiteY128" fmla="*/ 190083 h 608082"/>
              <a:gd name="connsiteX129" fmla="*/ 412445 w 515339"/>
              <a:gd name="connsiteY129" fmla="*/ 191586 h 608082"/>
              <a:gd name="connsiteX130" fmla="*/ 404704 w 515339"/>
              <a:gd name="connsiteY130" fmla="*/ 192445 h 608082"/>
              <a:gd name="connsiteX131" fmla="*/ 400081 w 515339"/>
              <a:gd name="connsiteY131" fmla="*/ 188794 h 608082"/>
              <a:gd name="connsiteX132" fmla="*/ 393199 w 515339"/>
              <a:gd name="connsiteY132" fmla="*/ 126078 h 608082"/>
              <a:gd name="connsiteX133" fmla="*/ 385351 w 515339"/>
              <a:gd name="connsiteY133" fmla="*/ 126078 h 608082"/>
              <a:gd name="connsiteX134" fmla="*/ 381265 w 515339"/>
              <a:gd name="connsiteY134" fmla="*/ 121889 h 608082"/>
              <a:gd name="connsiteX135" fmla="*/ 381265 w 515339"/>
              <a:gd name="connsiteY135" fmla="*/ 102666 h 608082"/>
              <a:gd name="connsiteX136" fmla="*/ 385351 w 515339"/>
              <a:gd name="connsiteY136" fmla="*/ 98585 h 608082"/>
              <a:gd name="connsiteX137" fmla="*/ 492438 w 515339"/>
              <a:gd name="connsiteY137" fmla="*/ 98585 h 608082"/>
              <a:gd name="connsiteX138" fmla="*/ 492438 w 515339"/>
              <a:gd name="connsiteY138" fmla="*/ 97189 h 60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15339" h="608082">
                <a:moveTo>
                  <a:pt x="280942" y="156930"/>
                </a:moveTo>
                <a:cubicBezTo>
                  <a:pt x="290821" y="155950"/>
                  <a:pt x="300928" y="157347"/>
                  <a:pt x="310283" y="161213"/>
                </a:cubicBezTo>
                <a:cubicBezTo>
                  <a:pt x="328563" y="168731"/>
                  <a:pt x="342219" y="185270"/>
                  <a:pt x="346305" y="204602"/>
                </a:cubicBezTo>
                <a:cubicBezTo>
                  <a:pt x="350498" y="224472"/>
                  <a:pt x="344154" y="245629"/>
                  <a:pt x="329853" y="260021"/>
                </a:cubicBezTo>
                <a:cubicBezTo>
                  <a:pt x="315660" y="274090"/>
                  <a:pt x="295015" y="280427"/>
                  <a:pt x="275338" y="276561"/>
                </a:cubicBezTo>
                <a:lnTo>
                  <a:pt x="275230" y="276561"/>
                </a:lnTo>
                <a:cubicBezTo>
                  <a:pt x="267381" y="275057"/>
                  <a:pt x="259746" y="271942"/>
                  <a:pt x="253080" y="267432"/>
                </a:cubicBezTo>
                <a:cubicBezTo>
                  <a:pt x="236628" y="256369"/>
                  <a:pt x="226414" y="237467"/>
                  <a:pt x="226306" y="217813"/>
                </a:cubicBezTo>
                <a:cubicBezTo>
                  <a:pt x="226091" y="197514"/>
                  <a:pt x="236198" y="178182"/>
                  <a:pt x="252972" y="166905"/>
                </a:cubicBezTo>
                <a:cubicBezTo>
                  <a:pt x="261413" y="161267"/>
                  <a:pt x="271064" y="157910"/>
                  <a:pt x="280942" y="156930"/>
                </a:cubicBezTo>
                <a:close/>
                <a:moveTo>
                  <a:pt x="456205" y="147019"/>
                </a:moveTo>
                <a:lnTo>
                  <a:pt x="444700" y="156899"/>
                </a:lnTo>
                <a:lnTo>
                  <a:pt x="454269" y="164953"/>
                </a:lnTo>
                <a:close/>
                <a:moveTo>
                  <a:pt x="411692" y="147019"/>
                </a:moveTo>
                <a:lnTo>
                  <a:pt x="413735" y="164953"/>
                </a:lnTo>
                <a:lnTo>
                  <a:pt x="423304" y="156899"/>
                </a:lnTo>
                <a:close/>
                <a:moveTo>
                  <a:pt x="409435" y="126078"/>
                </a:moveTo>
                <a:lnTo>
                  <a:pt x="409542" y="127044"/>
                </a:lnTo>
                <a:lnTo>
                  <a:pt x="433948" y="147771"/>
                </a:lnTo>
                <a:lnTo>
                  <a:pt x="458355" y="127044"/>
                </a:lnTo>
                <a:lnTo>
                  <a:pt x="458570" y="126078"/>
                </a:lnTo>
                <a:close/>
                <a:moveTo>
                  <a:pt x="217019" y="75486"/>
                </a:moveTo>
                <a:cubicBezTo>
                  <a:pt x="214116" y="75808"/>
                  <a:pt x="211321" y="76452"/>
                  <a:pt x="208525" y="77311"/>
                </a:cubicBezTo>
                <a:cubicBezTo>
                  <a:pt x="209386" y="80102"/>
                  <a:pt x="210568" y="82786"/>
                  <a:pt x="211966" y="85256"/>
                </a:cubicBezTo>
                <a:cubicBezTo>
                  <a:pt x="214761" y="90409"/>
                  <a:pt x="218740" y="95025"/>
                  <a:pt x="223363" y="98783"/>
                </a:cubicBezTo>
                <a:lnTo>
                  <a:pt x="223471" y="98783"/>
                </a:lnTo>
                <a:cubicBezTo>
                  <a:pt x="225621" y="100500"/>
                  <a:pt x="227986" y="102003"/>
                  <a:pt x="230459" y="103292"/>
                </a:cubicBezTo>
                <a:cubicBezTo>
                  <a:pt x="240996" y="108767"/>
                  <a:pt x="253361" y="109840"/>
                  <a:pt x="264543" y="106298"/>
                </a:cubicBezTo>
                <a:cubicBezTo>
                  <a:pt x="264543" y="106298"/>
                  <a:pt x="264543" y="106190"/>
                  <a:pt x="264543" y="106190"/>
                </a:cubicBezTo>
                <a:cubicBezTo>
                  <a:pt x="262823" y="100715"/>
                  <a:pt x="260027" y="95454"/>
                  <a:pt x="256264" y="91053"/>
                </a:cubicBezTo>
                <a:cubicBezTo>
                  <a:pt x="252501" y="86544"/>
                  <a:pt x="247877" y="82894"/>
                  <a:pt x="242609" y="80210"/>
                </a:cubicBezTo>
                <a:cubicBezTo>
                  <a:pt x="234653" y="76023"/>
                  <a:pt x="225836" y="74413"/>
                  <a:pt x="217019" y="75486"/>
                </a:cubicBezTo>
                <a:close/>
                <a:moveTo>
                  <a:pt x="179714" y="70054"/>
                </a:moveTo>
                <a:cubicBezTo>
                  <a:pt x="189581" y="71920"/>
                  <a:pt x="198373" y="79492"/>
                  <a:pt x="199179" y="91467"/>
                </a:cubicBezTo>
                <a:cubicBezTo>
                  <a:pt x="200362" y="110155"/>
                  <a:pt x="183801" y="195646"/>
                  <a:pt x="209073" y="238821"/>
                </a:cubicBezTo>
                <a:cubicBezTo>
                  <a:pt x="209073" y="238821"/>
                  <a:pt x="217139" y="256542"/>
                  <a:pt x="275966" y="299395"/>
                </a:cubicBezTo>
                <a:cubicBezTo>
                  <a:pt x="297690" y="315183"/>
                  <a:pt x="324899" y="332581"/>
                  <a:pt x="327695" y="334085"/>
                </a:cubicBezTo>
                <a:cubicBezTo>
                  <a:pt x="328448" y="334407"/>
                  <a:pt x="329093" y="334729"/>
                  <a:pt x="329630" y="335052"/>
                </a:cubicBezTo>
                <a:cubicBezTo>
                  <a:pt x="338557" y="331937"/>
                  <a:pt x="349204" y="310027"/>
                  <a:pt x="349096" y="310135"/>
                </a:cubicBezTo>
                <a:cubicBezTo>
                  <a:pt x="355011" y="298428"/>
                  <a:pt x="369314" y="293595"/>
                  <a:pt x="381144" y="299502"/>
                </a:cubicBezTo>
                <a:cubicBezTo>
                  <a:pt x="392866" y="305409"/>
                  <a:pt x="397706" y="319693"/>
                  <a:pt x="391791" y="331400"/>
                </a:cubicBezTo>
                <a:cubicBezTo>
                  <a:pt x="391791" y="331400"/>
                  <a:pt x="391468" y="332152"/>
                  <a:pt x="390823" y="333441"/>
                </a:cubicBezTo>
                <a:cubicBezTo>
                  <a:pt x="390178" y="334622"/>
                  <a:pt x="389425" y="336233"/>
                  <a:pt x="388350" y="338274"/>
                </a:cubicBezTo>
                <a:cubicBezTo>
                  <a:pt x="386091" y="342462"/>
                  <a:pt x="382972" y="348155"/>
                  <a:pt x="378348" y="355028"/>
                </a:cubicBezTo>
                <a:cubicBezTo>
                  <a:pt x="375982" y="358358"/>
                  <a:pt x="373293" y="362117"/>
                  <a:pt x="369852" y="366090"/>
                </a:cubicBezTo>
                <a:cubicBezTo>
                  <a:pt x="366411" y="369957"/>
                  <a:pt x="362432" y="374253"/>
                  <a:pt x="356624" y="378549"/>
                </a:cubicBezTo>
                <a:cubicBezTo>
                  <a:pt x="353613" y="380697"/>
                  <a:pt x="350171" y="383060"/>
                  <a:pt x="345655" y="384671"/>
                </a:cubicBezTo>
                <a:cubicBezTo>
                  <a:pt x="335438" y="388537"/>
                  <a:pt x="328985" y="388000"/>
                  <a:pt x="328985" y="388000"/>
                </a:cubicBezTo>
                <a:cubicBezTo>
                  <a:pt x="325651" y="388000"/>
                  <a:pt x="323070" y="387571"/>
                  <a:pt x="320812" y="387141"/>
                </a:cubicBezTo>
                <a:cubicBezTo>
                  <a:pt x="318446" y="386604"/>
                  <a:pt x="316510" y="386067"/>
                  <a:pt x="314682" y="385530"/>
                </a:cubicBezTo>
                <a:cubicBezTo>
                  <a:pt x="311025" y="384456"/>
                  <a:pt x="308014" y="383167"/>
                  <a:pt x="305218" y="381986"/>
                </a:cubicBezTo>
                <a:cubicBezTo>
                  <a:pt x="299626" y="379516"/>
                  <a:pt x="294894" y="376938"/>
                  <a:pt x="290269" y="374360"/>
                </a:cubicBezTo>
                <a:cubicBezTo>
                  <a:pt x="285860" y="371675"/>
                  <a:pt x="281666" y="369098"/>
                  <a:pt x="277687" y="366520"/>
                </a:cubicBezTo>
                <a:cubicBezTo>
                  <a:pt x="273600" y="363942"/>
                  <a:pt x="269836" y="361365"/>
                  <a:pt x="266394" y="358895"/>
                </a:cubicBezTo>
                <a:lnTo>
                  <a:pt x="240584" y="413669"/>
                </a:lnTo>
                <a:cubicBezTo>
                  <a:pt x="240584" y="413669"/>
                  <a:pt x="262200" y="432571"/>
                  <a:pt x="273600" y="443312"/>
                </a:cubicBezTo>
                <a:cubicBezTo>
                  <a:pt x="289516" y="458240"/>
                  <a:pt x="301131" y="468980"/>
                  <a:pt x="299411" y="490031"/>
                </a:cubicBezTo>
                <a:cubicBezTo>
                  <a:pt x="297475" y="513229"/>
                  <a:pt x="273385" y="535676"/>
                  <a:pt x="259297" y="551894"/>
                </a:cubicBezTo>
                <a:cubicBezTo>
                  <a:pt x="248112" y="564674"/>
                  <a:pt x="233809" y="586906"/>
                  <a:pt x="216494" y="592061"/>
                </a:cubicBezTo>
                <a:cubicBezTo>
                  <a:pt x="194340" y="598613"/>
                  <a:pt x="172401" y="578959"/>
                  <a:pt x="176488" y="556297"/>
                </a:cubicBezTo>
                <a:cubicBezTo>
                  <a:pt x="179714" y="538039"/>
                  <a:pt x="200470" y="520425"/>
                  <a:pt x="211009" y="506248"/>
                </a:cubicBezTo>
                <a:cubicBezTo>
                  <a:pt x="214128" y="501952"/>
                  <a:pt x="217247" y="497656"/>
                  <a:pt x="220366" y="493253"/>
                </a:cubicBezTo>
                <a:cubicBezTo>
                  <a:pt x="226281" y="484983"/>
                  <a:pt x="223484" y="485735"/>
                  <a:pt x="216817" y="479828"/>
                </a:cubicBezTo>
                <a:cubicBezTo>
                  <a:pt x="207675" y="471880"/>
                  <a:pt x="197996" y="464577"/>
                  <a:pt x="188102" y="457488"/>
                </a:cubicBezTo>
                <a:cubicBezTo>
                  <a:pt x="178316" y="484661"/>
                  <a:pt x="166809" y="511941"/>
                  <a:pt x="153258" y="537502"/>
                </a:cubicBezTo>
                <a:cubicBezTo>
                  <a:pt x="148203" y="546953"/>
                  <a:pt x="142611" y="553934"/>
                  <a:pt x="133792" y="560486"/>
                </a:cubicBezTo>
                <a:cubicBezTo>
                  <a:pt x="111316" y="577348"/>
                  <a:pt x="84215" y="588947"/>
                  <a:pt x="58619" y="600117"/>
                </a:cubicBezTo>
                <a:cubicBezTo>
                  <a:pt x="40121" y="608172"/>
                  <a:pt x="18290" y="615260"/>
                  <a:pt x="4954" y="594209"/>
                </a:cubicBezTo>
                <a:cubicBezTo>
                  <a:pt x="-7198" y="574770"/>
                  <a:pt x="4632" y="555330"/>
                  <a:pt x="22807" y="546631"/>
                </a:cubicBezTo>
                <a:cubicBezTo>
                  <a:pt x="43670" y="536535"/>
                  <a:pt x="64534" y="526117"/>
                  <a:pt x="83784" y="513444"/>
                </a:cubicBezTo>
                <a:cubicBezTo>
                  <a:pt x="102282" y="501093"/>
                  <a:pt x="115295" y="454266"/>
                  <a:pt x="117338" y="433001"/>
                </a:cubicBezTo>
                <a:cubicBezTo>
                  <a:pt x="123683" y="367164"/>
                  <a:pt x="150462" y="293058"/>
                  <a:pt x="154764" y="281781"/>
                </a:cubicBezTo>
                <a:cubicBezTo>
                  <a:pt x="159603" y="269215"/>
                  <a:pt x="159603" y="267282"/>
                  <a:pt x="155086" y="254823"/>
                </a:cubicBezTo>
                <a:cubicBezTo>
                  <a:pt x="142504" y="220455"/>
                  <a:pt x="141643" y="177173"/>
                  <a:pt x="143364" y="145597"/>
                </a:cubicBezTo>
                <a:cubicBezTo>
                  <a:pt x="144439" y="126265"/>
                  <a:pt x="145407" y="100811"/>
                  <a:pt x="153796" y="82875"/>
                </a:cubicBezTo>
                <a:cubicBezTo>
                  <a:pt x="158904" y="72028"/>
                  <a:pt x="169847" y="68188"/>
                  <a:pt x="179714" y="70054"/>
                </a:cubicBezTo>
                <a:close/>
                <a:moveTo>
                  <a:pt x="226589" y="26853"/>
                </a:moveTo>
                <a:cubicBezTo>
                  <a:pt x="220137" y="31040"/>
                  <a:pt x="214761" y="36945"/>
                  <a:pt x="211213" y="43923"/>
                </a:cubicBezTo>
                <a:cubicBezTo>
                  <a:pt x="207773" y="50579"/>
                  <a:pt x="206267" y="58094"/>
                  <a:pt x="206590" y="65502"/>
                </a:cubicBezTo>
                <a:cubicBezTo>
                  <a:pt x="209493" y="64643"/>
                  <a:pt x="212504" y="63999"/>
                  <a:pt x="215622" y="63569"/>
                </a:cubicBezTo>
                <a:cubicBezTo>
                  <a:pt x="226804" y="62281"/>
                  <a:pt x="237986" y="64428"/>
                  <a:pt x="248092" y="69581"/>
                </a:cubicBezTo>
                <a:cubicBezTo>
                  <a:pt x="254759" y="73017"/>
                  <a:pt x="260565" y="77633"/>
                  <a:pt x="265403" y="83323"/>
                </a:cubicBezTo>
                <a:cubicBezTo>
                  <a:pt x="269811" y="88584"/>
                  <a:pt x="273144" y="94596"/>
                  <a:pt x="275402" y="101037"/>
                </a:cubicBezTo>
                <a:cubicBezTo>
                  <a:pt x="284326" y="95132"/>
                  <a:pt x="291100" y="86114"/>
                  <a:pt x="293896" y="75701"/>
                </a:cubicBezTo>
                <a:cubicBezTo>
                  <a:pt x="295186" y="71299"/>
                  <a:pt x="295616" y="66790"/>
                  <a:pt x="295508" y="62281"/>
                </a:cubicBezTo>
                <a:cubicBezTo>
                  <a:pt x="281746" y="66253"/>
                  <a:pt x="266586" y="64750"/>
                  <a:pt x="253791" y="58202"/>
                </a:cubicBezTo>
                <a:cubicBezTo>
                  <a:pt x="250565" y="56484"/>
                  <a:pt x="247555" y="54552"/>
                  <a:pt x="244759" y="52404"/>
                </a:cubicBezTo>
                <a:lnTo>
                  <a:pt x="244759" y="52297"/>
                </a:lnTo>
                <a:cubicBezTo>
                  <a:pt x="238846" y="47681"/>
                  <a:pt x="233900" y="41776"/>
                  <a:pt x="230244" y="35227"/>
                </a:cubicBezTo>
                <a:cubicBezTo>
                  <a:pt x="228739" y="32543"/>
                  <a:pt x="227556" y="29752"/>
                  <a:pt x="226589" y="26853"/>
                </a:cubicBezTo>
                <a:close/>
                <a:moveTo>
                  <a:pt x="245835" y="19661"/>
                </a:moveTo>
                <a:cubicBezTo>
                  <a:pt x="242932" y="20090"/>
                  <a:pt x="240136" y="20627"/>
                  <a:pt x="237448" y="21593"/>
                </a:cubicBezTo>
                <a:cubicBezTo>
                  <a:pt x="238308" y="24277"/>
                  <a:pt x="239383" y="26961"/>
                  <a:pt x="240781" y="29537"/>
                </a:cubicBezTo>
                <a:cubicBezTo>
                  <a:pt x="243577" y="34691"/>
                  <a:pt x="247555" y="39307"/>
                  <a:pt x="252178" y="42957"/>
                </a:cubicBezTo>
                <a:lnTo>
                  <a:pt x="252286" y="43064"/>
                </a:lnTo>
                <a:cubicBezTo>
                  <a:pt x="254436" y="44782"/>
                  <a:pt x="256801" y="46285"/>
                  <a:pt x="259274" y="47573"/>
                </a:cubicBezTo>
                <a:cubicBezTo>
                  <a:pt x="269704" y="52941"/>
                  <a:pt x="282176" y="54015"/>
                  <a:pt x="293358" y="50472"/>
                </a:cubicBezTo>
                <a:cubicBezTo>
                  <a:pt x="291638" y="44889"/>
                  <a:pt x="288842" y="39736"/>
                  <a:pt x="285079" y="35227"/>
                </a:cubicBezTo>
                <a:cubicBezTo>
                  <a:pt x="281316" y="30826"/>
                  <a:pt x="276693" y="27176"/>
                  <a:pt x="271424" y="24384"/>
                </a:cubicBezTo>
                <a:cubicBezTo>
                  <a:pt x="263468" y="20305"/>
                  <a:pt x="254544" y="18694"/>
                  <a:pt x="245835" y="19661"/>
                </a:cubicBezTo>
                <a:close/>
                <a:moveTo>
                  <a:pt x="244437" y="7851"/>
                </a:moveTo>
                <a:cubicBezTo>
                  <a:pt x="255619" y="6563"/>
                  <a:pt x="266801" y="8603"/>
                  <a:pt x="276908" y="13863"/>
                </a:cubicBezTo>
                <a:cubicBezTo>
                  <a:pt x="283574" y="17299"/>
                  <a:pt x="289380" y="21915"/>
                  <a:pt x="294218" y="27605"/>
                </a:cubicBezTo>
                <a:cubicBezTo>
                  <a:pt x="306045" y="41561"/>
                  <a:pt x="310346" y="61208"/>
                  <a:pt x="305400" y="78814"/>
                </a:cubicBezTo>
                <a:cubicBezTo>
                  <a:pt x="300454" y="97065"/>
                  <a:pt x="286154" y="111880"/>
                  <a:pt x="268198" y="117570"/>
                </a:cubicBezTo>
                <a:cubicBezTo>
                  <a:pt x="254006" y="122079"/>
                  <a:pt x="238308" y="120791"/>
                  <a:pt x="224976" y="113920"/>
                </a:cubicBezTo>
                <a:cubicBezTo>
                  <a:pt x="221750" y="112310"/>
                  <a:pt x="218740" y="110377"/>
                  <a:pt x="216052" y="108123"/>
                </a:cubicBezTo>
                <a:lnTo>
                  <a:pt x="215944" y="108015"/>
                </a:lnTo>
                <a:cubicBezTo>
                  <a:pt x="210031" y="103399"/>
                  <a:pt x="205085" y="97494"/>
                  <a:pt x="201429" y="91053"/>
                </a:cubicBezTo>
                <a:cubicBezTo>
                  <a:pt x="192613" y="74949"/>
                  <a:pt x="192290" y="54874"/>
                  <a:pt x="200569" y="38555"/>
                </a:cubicBezTo>
                <a:cubicBezTo>
                  <a:pt x="208955" y="21808"/>
                  <a:pt x="225836" y="9998"/>
                  <a:pt x="244437" y="7851"/>
                </a:cubicBezTo>
                <a:close/>
                <a:moveTo>
                  <a:pt x="492438" y="0"/>
                </a:moveTo>
                <a:lnTo>
                  <a:pt x="515339" y="0"/>
                </a:lnTo>
                <a:lnTo>
                  <a:pt x="515339" y="284802"/>
                </a:lnTo>
                <a:lnTo>
                  <a:pt x="492438" y="284802"/>
                </a:lnTo>
                <a:lnTo>
                  <a:pt x="492438" y="127474"/>
                </a:lnTo>
                <a:lnTo>
                  <a:pt x="492438" y="126078"/>
                </a:lnTo>
                <a:lnTo>
                  <a:pt x="474697" y="126078"/>
                </a:lnTo>
                <a:lnTo>
                  <a:pt x="467816" y="188794"/>
                </a:lnTo>
                <a:cubicBezTo>
                  <a:pt x="467601" y="190942"/>
                  <a:pt x="465774" y="192445"/>
                  <a:pt x="463731" y="192445"/>
                </a:cubicBezTo>
                <a:cubicBezTo>
                  <a:pt x="463516" y="192445"/>
                  <a:pt x="463408" y="192445"/>
                  <a:pt x="463301" y="192445"/>
                </a:cubicBezTo>
                <a:lnTo>
                  <a:pt x="455559" y="191586"/>
                </a:lnTo>
                <a:cubicBezTo>
                  <a:pt x="454484" y="191479"/>
                  <a:pt x="453409" y="190942"/>
                  <a:pt x="452764" y="190083"/>
                </a:cubicBezTo>
                <a:cubicBezTo>
                  <a:pt x="452011" y="189224"/>
                  <a:pt x="451689" y="188150"/>
                  <a:pt x="451796" y="187076"/>
                </a:cubicBezTo>
                <a:lnTo>
                  <a:pt x="452441" y="181599"/>
                </a:lnTo>
                <a:lnTo>
                  <a:pt x="433948" y="165920"/>
                </a:lnTo>
                <a:lnTo>
                  <a:pt x="415563" y="181599"/>
                </a:lnTo>
                <a:lnTo>
                  <a:pt x="416101" y="187076"/>
                </a:lnTo>
                <a:cubicBezTo>
                  <a:pt x="416208" y="188150"/>
                  <a:pt x="415886" y="189224"/>
                  <a:pt x="415240" y="190083"/>
                </a:cubicBezTo>
                <a:cubicBezTo>
                  <a:pt x="414488" y="190942"/>
                  <a:pt x="413520" y="191479"/>
                  <a:pt x="412445" y="191586"/>
                </a:cubicBezTo>
                <a:lnTo>
                  <a:pt x="404704" y="192445"/>
                </a:lnTo>
                <a:cubicBezTo>
                  <a:pt x="402446" y="192660"/>
                  <a:pt x="400403" y="191049"/>
                  <a:pt x="400081" y="188794"/>
                </a:cubicBezTo>
                <a:lnTo>
                  <a:pt x="393199" y="126078"/>
                </a:lnTo>
                <a:lnTo>
                  <a:pt x="385351" y="126078"/>
                </a:lnTo>
                <a:cubicBezTo>
                  <a:pt x="383093" y="126078"/>
                  <a:pt x="381265" y="124144"/>
                  <a:pt x="381265" y="121889"/>
                </a:cubicBezTo>
                <a:lnTo>
                  <a:pt x="381265" y="102666"/>
                </a:lnTo>
                <a:cubicBezTo>
                  <a:pt x="381265" y="100411"/>
                  <a:pt x="383093" y="98585"/>
                  <a:pt x="385351" y="98585"/>
                </a:cubicBezTo>
                <a:lnTo>
                  <a:pt x="492438" y="98585"/>
                </a:lnTo>
                <a:lnTo>
                  <a:pt x="492438" y="97189"/>
                </a:ln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054C16-D88D-4032-9B05-F09FA6CE7E0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3" r="7339"/>
          <a:stretch/>
        </p:blipFill>
        <p:spPr>
          <a:xfrm>
            <a:off x="5367685" y="1115568"/>
            <a:ext cx="6445988" cy="475488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7A1087D-664B-422A-A0BA-4BD73075F2BC}"/>
              </a:ext>
            </a:extLst>
          </p:cNvPr>
          <p:cNvSpPr/>
          <p:nvPr/>
        </p:nvSpPr>
        <p:spPr>
          <a:xfrm rot="1246634">
            <a:off x="5867022" y="2091662"/>
            <a:ext cx="3403061" cy="2574887"/>
          </a:xfrm>
          <a:prstGeom prst="ellipse">
            <a:avLst/>
          </a:prstGeom>
          <a:solidFill>
            <a:srgbClr val="C00000">
              <a:alpha val="12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F78804C-882C-4AA5-BDE2-75450CAB6450}"/>
              </a:ext>
            </a:extLst>
          </p:cNvPr>
          <p:cNvSpPr txBox="1"/>
          <p:nvPr/>
        </p:nvSpPr>
        <p:spPr>
          <a:xfrm>
            <a:off x="6809232" y="3095752"/>
            <a:ext cx="189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内线攻城锤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D3BC470-37BC-4889-BE54-B32F40AC44EB}"/>
              </a:ext>
            </a:extLst>
          </p:cNvPr>
          <p:cNvSpPr/>
          <p:nvPr/>
        </p:nvSpPr>
        <p:spPr>
          <a:xfrm rot="3028499">
            <a:off x="9291731" y="789538"/>
            <a:ext cx="2555985" cy="3260440"/>
          </a:xfrm>
          <a:prstGeom prst="ellipse">
            <a:avLst/>
          </a:prstGeom>
          <a:solidFill>
            <a:schemeClr val="accent6">
              <a:lumMod val="60000"/>
              <a:lumOff val="40000"/>
              <a:alpha val="31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6D124B7-FFC0-45D4-B9A9-849A9B892338}"/>
              </a:ext>
            </a:extLst>
          </p:cNvPr>
          <p:cNvSpPr txBox="1"/>
          <p:nvPr/>
        </p:nvSpPr>
        <p:spPr>
          <a:xfrm>
            <a:off x="9814560" y="2289048"/>
            <a:ext cx="189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超级得分手</a:t>
            </a:r>
            <a:endParaRPr lang="zh-CN" altLang="en-US" sz="1400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CB6C5F2-EC69-4614-8AFF-300D96646DDD}"/>
              </a:ext>
            </a:extLst>
          </p:cNvPr>
          <p:cNvSpPr/>
          <p:nvPr/>
        </p:nvSpPr>
        <p:spPr>
          <a:xfrm rot="20997015">
            <a:off x="8714724" y="3889081"/>
            <a:ext cx="2600320" cy="1517940"/>
          </a:xfrm>
          <a:prstGeom prst="ellipse">
            <a:avLst/>
          </a:prstGeom>
          <a:solidFill>
            <a:schemeClr val="accent1">
              <a:lumMod val="60000"/>
              <a:lumOff val="40000"/>
              <a:alpha val="47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5940E87-09A1-4C54-9793-B87E0CFFDA19}"/>
              </a:ext>
            </a:extLst>
          </p:cNvPr>
          <p:cNvSpPr txBox="1"/>
          <p:nvPr/>
        </p:nvSpPr>
        <p:spPr>
          <a:xfrm>
            <a:off x="9271000" y="4463288"/>
            <a:ext cx="189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移动炮台手</a:t>
            </a:r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1E3A33C-7D99-43A4-A92D-0A25D4CE55EB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E499D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980E1B4-8BC2-4AAA-80C1-06A70B121471}"/>
              </a:ext>
            </a:extLst>
          </p:cNvPr>
          <p:cNvSpPr txBox="1"/>
          <p:nvPr/>
        </p:nvSpPr>
        <p:spPr>
          <a:xfrm>
            <a:off x="4983085" y="6384476"/>
            <a:ext cx="22258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B1D7DFD-6D39-4882-B85E-2C48BBBC1A08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412300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球员聚类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2C03F1A4-9F4C-470C-8066-AC37DE0432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532" y="0"/>
            <a:ext cx="4676338" cy="3087359"/>
          </a:xfrm>
          <a:prstGeom prst="rect">
            <a:avLst/>
          </a:prstGeom>
        </p:spPr>
      </p:pic>
      <p:sp>
        <p:nvSpPr>
          <p:cNvPr id="16" name="basketball-ball-variant_33838">
            <a:extLst>
              <a:ext uri="{FF2B5EF4-FFF2-40B4-BE49-F238E27FC236}">
                <a16:creationId xmlns:a16="http://schemas.microsoft.com/office/drawing/2014/main" id="{57ABDB57-6AC5-4EBE-88A4-4543FBE92587}"/>
              </a:ext>
            </a:extLst>
          </p:cNvPr>
          <p:cNvSpPr>
            <a:spLocks noChangeAspect="1"/>
          </p:cNvSpPr>
          <p:nvPr/>
        </p:nvSpPr>
        <p:spPr bwMode="auto">
          <a:xfrm>
            <a:off x="464208" y="1545353"/>
            <a:ext cx="413368" cy="290405"/>
          </a:xfrm>
          <a:custGeom>
            <a:avLst/>
            <a:gdLst>
              <a:gd name="T0" fmla="*/ 5063 w 5512"/>
              <a:gd name="T1" fmla="*/ 903 h 3878"/>
              <a:gd name="T2" fmla="*/ 3428 w 5512"/>
              <a:gd name="T3" fmla="*/ 775 h 3878"/>
              <a:gd name="T4" fmla="*/ 2970 w 5512"/>
              <a:gd name="T5" fmla="*/ 375 h 3878"/>
              <a:gd name="T6" fmla="*/ 2535 w 5512"/>
              <a:gd name="T7" fmla="*/ 157 h 3878"/>
              <a:gd name="T8" fmla="*/ 1129 w 5512"/>
              <a:gd name="T9" fmla="*/ 490 h 3878"/>
              <a:gd name="T10" fmla="*/ 660 w 5512"/>
              <a:gd name="T11" fmla="*/ 989 h 3878"/>
              <a:gd name="T12" fmla="*/ 458 w 5512"/>
              <a:gd name="T13" fmla="*/ 1117 h 3878"/>
              <a:gd name="T14" fmla="*/ 0 w 5512"/>
              <a:gd name="T15" fmla="*/ 1204 h 3878"/>
              <a:gd name="T16" fmla="*/ 87 w 5512"/>
              <a:gd name="T17" fmla="*/ 3707 h 3878"/>
              <a:gd name="T18" fmla="*/ 1278 w 5512"/>
              <a:gd name="T19" fmla="*/ 3878 h 3878"/>
              <a:gd name="T20" fmla="*/ 3147 w 5512"/>
              <a:gd name="T21" fmla="*/ 3761 h 3878"/>
              <a:gd name="T22" fmla="*/ 3173 w 5512"/>
              <a:gd name="T23" fmla="*/ 3226 h 3878"/>
              <a:gd name="T24" fmla="*/ 3373 w 5512"/>
              <a:gd name="T25" fmla="*/ 2515 h 3878"/>
              <a:gd name="T26" fmla="*/ 3631 w 5512"/>
              <a:gd name="T27" fmla="*/ 1801 h 3878"/>
              <a:gd name="T28" fmla="*/ 5512 w 5512"/>
              <a:gd name="T29" fmla="*/ 1352 h 3878"/>
              <a:gd name="T30" fmla="*/ 5063 w 5512"/>
              <a:gd name="T31" fmla="*/ 1628 h 3878"/>
              <a:gd name="T32" fmla="*/ 2925 w 5512"/>
              <a:gd name="T33" fmla="*/ 1714 h 3878"/>
              <a:gd name="T34" fmla="*/ 3278 w 5512"/>
              <a:gd name="T35" fmla="*/ 1801 h 3878"/>
              <a:gd name="T36" fmla="*/ 3277 w 5512"/>
              <a:gd name="T37" fmla="*/ 2352 h 3878"/>
              <a:gd name="T38" fmla="*/ 2940 w 5512"/>
              <a:gd name="T39" fmla="*/ 2439 h 3878"/>
              <a:gd name="T40" fmla="*/ 3302 w 5512"/>
              <a:gd name="T41" fmla="*/ 2801 h 3878"/>
              <a:gd name="T42" fmla="*/ 2857 w 5512"/>
              <a:gd name="T43" fmla="*/ 3077 h 3878"/>
              <a:gd name="T44" fmla="*/ 2857 w 5512"/>
              <a:gd name="T45" fmla="*/ 3251 h 3878"/>
              <a:gd name="T46" fmla="*/ 3024 w 5512"/>
              <a:gd name="T47" fmla="*/ 3638 h 3878"/>
              <a:gd name="T48" fmla="*/ 1278 w 5512"/>
              <a:gd name="T49" fmla="*/ 3705 h 3878"/>
              <a:gd name="T50" fmla="*/ 173 w 5512"/>
              <a:gd name="T51" fmla="*/ 3536 h 3878"/>
              <a:gd name="T52" fmla="*/ 458 w 5512"/>
              <a:gd name="T53" fmla="*/ 1291 h 3878"/>
              <a:gd name="T54" fmla="*/ 817 w 5512"/>
              <a:gd name="T55" fmla="*/ 1063 h 3878"/>
              <a:gd name="T56" fmla="*/ 1202 w 5512"/>
              <a:gd name="T57" fmla="*/ 647 h 3878"/>
              <a:gd name="T58" fmla="*/ 2423 w 5512"/>
              <a:gd name="T59" fmla="*/ 289 h 3878"/>
              <a:gd name="T60" fmla="*/ 2994 w 5512"/>
              <a:gd name="T61" fmla="*/ 547 h 3878"/>
              <a:gd name="T62" fmla="*/ 3255 w 5512"/>
              <a:gd name="T63" fmla="*/ 775 h 3878"/>
              <a:gd name="T64" fmla="*/ 1939 w 5512"/>
              <a:gd name="T65" fmla="*/ 903 h 3878"/>
              <a:gd name="T66" fmla="*/ 1939 w 5512"/>
              <a:gd name="T67" fmla="*/ 1076 h 3878"/>
              <a:gd name="T68" fmla="*/ 5258 w 5512"/>
              <a:gd name="T69" fmla="*/ 1157 h 3878"/>
              <a:gd name="T70" fmla="*/ 5063 w 5512"/>
              <a:gd name="T71" fmla="*/ 1628 h 3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512" h="3878">
                <a:moveTo>
                  <a:pt x="5381" y="1035"/>
                </a:moveTo>
                <a:cubicBezTo>
                  <a:pt x="5296" y="950"/>
                  <a:pt x="5183" y="903"/>
                  <a:pt x="5063" y="903"/>
                </a:cubicBezTo>
                <a:lnTo>
                  <a:pt x="3415" y="903"/>
                </a:lnTo>
                <a:cubicBezTo>
                  <a:pt x="3424" y="861"/>
                  <a:pt x="3428" y="819"/>
                  <a:pt x="3428" y="775"/>
                </a:cubicBezTo>
                <a:cubicBezTo>
                  <a:pt x="3428" y="553"/>
                  <a:pt x="3247" y="372"/>
                  <a:pt x="3025" y="372"/>
                </a:cubicBezTo>
                <a:cubicBezTo>
                  <a:pt x="3007" y="372"/>
                  <a:pt x="2989" y="373"/>
                  <a:pt x="2970" y="375"/>
                </a:cubicBezTo>
                <a:cubicBezTo>
                  <a:pt x="2872" y="389"/>
                  <a:pt x="2773" y="360"/>
                  <a:pt x="2698" y="295"/>
                </a:cubicBezTo>
                <a:lnTo>
                  <a:pt x="2535" y="157"/>
                </a:lnTo>
                <a:cubicBezTo>
                  <a:pt x="2385" y="29"/>
                  <a:pt x="2173" y="0"/>
                  <a:pt x="1995" y="84"/>
                </a:cubicBezTo>
                <a:lnTo>
                  <a:pt x="1129" y="490"/>
                </a:lnTo>
                <a:cubicBezTo>
                  <a:pt x="985" y="557"/>
                  <a:pt x="863" y="662"/>
                  <a:pt x="776" y="794"/>
                </a:cubicBezTo>
                <a:cubicBezTo>
                  <a:pt x="722" y="874"/>
                  <a:pt x="684" y="940"/>
                  <a:pt x="660" y="989"/>
                </a:cubicBezTo>
                <a:cubicBezTo>
                  <a:pt x="642" y="1027"/>
                  <a:pt x="614" y="1060"/>
                  <a:pt x="578" y="1083"/>
                </a:cubicBezTo>
                <a:cubicBezTo>
                  <a:pt x="542" y="1105"/>
                  <a:pt x="501" y="1117"/>
                  <a:pt x="458" y="1117"/>
                </a:cubicBezTo>
                <a:lnTo>
                  <a:pt x="87" y="1117"/>
                </a:lnTo>
                <a:cubicBezTo>
                  <a:pt x="39" y="1117"/>
                  <a:pt x="0" y="1156"/>
                  <a:pt x="0" y="1204"/>
                </a:cubicBezTo>
                <a:lnTo>
                  <a:pt x="0" y="3621"/>
                </a:lnTo>
                <a:cubicBezTo>
                  <a:pt x="0" y="3669"/>
                  <a:pt x="39" y="3707"/>
                  <a:pt x="87" y="3707"/>
                </a:cubicBezTo>
                <a:cubicBezTo>
                  <a:pt x="315" y="3707"/>
                  <a:pt x="542" y="3740"/>
                  <a:pt x="762" y="3804"/>
                </a:cubicBezTo>
                <a:cubicBezTo>
                  <a:pt x="930" y="3853"/>
                  <a:pt x="1103" y="3878"/>
                  <a:pt x="1278" y="3878"/>
                </a:cubicBezTo>
                <a:lnTo>
                  <a:pt x="2864" y="3878"/>
                </a:lnTo>
                <a:cubicBezTo>
                  <a:pt x="2971" y="3878"/>
                  <a:pt x="3071" y="3836"/>
                  <a:pt x="3147" y="3761"/>
                </a:cubicBezTo>
                <a:cubicBezTo>
                  <a:pt x="3224" y="3683"/>
                  <a:pt x="3266" y="3581"/>
                  <a:pt x="3264" y="3471"/>
                </a:cubicBezTo>
                <a:cubicBezTo>
                  <a:pt x="3263" y="3379"/>
                  <a:pt x="3229" y="3293"/>
                  <a:pt x="3173" y="3226"/>
                </a:cubicBezTo>
                <a:cubicBezTo>
                  <a:pt x="3349" y="3165"/>
                  <a:pt x="3476" y="2998"/>
                  <a:pt x="3476" y="2801"/>
                </a:cubicBezTo>
                <a:cubicBezTo>
                  <a:pt x="3476" y="2693"/>
                  <a:pt x="3437" y="2593"/>
                  <a:pt x="3373" y="2515"/>
                </a:cubicBezTo>
                <a:cubicBezTo>
                  <a:pt x="3574" y="2471"/>
                  <a:pt x="3726" y="2291"/>
                  <a:pt x="3726" y="2077"/>
                </a:cubicBezTo>
                <a:cubicBezTo>
                  <a:pt x="3726" y="1973"/>
                  <a:pt x="3690" y="1877"/>
                  <a:pt x="3631" y="1801"/>
                </a:cubicBezTo>
                <a:lnTo>
                  <a:pt x="5063" y="1801"/>
                </a:lnTo>
                <a:cubicBezTo>
                  <a:pt x="5311" y="1801"/>
                  <a:pt x="5512" y="1600"/>
                  <a:pt x="5512" y="1352"/>
                </a:cubicBezTo>
                <a:cubicBezTo>
                  <a:pt x="5512" y="1232"/>
                  <a:pt x="5466" y="1120"/>
                  <a:pt x="5381" y="1035"/>
                </a:cubicBezTo>
                <a:close/>
                <a:moveTo>
                  <a:pt x="5063" y="1628"/>
                </a:moveTo>
                <a:lnTo>
                  <a:pt x="3012" y="1628"/>
                </a:lnTo>
                <a:cubicBezTo>
                  <a:pt x="2964" y="1628"/>
                  <a:pt x="2925" y="1667"/>
                  <a:pt x="2925" y="1714"/>
                </a:cubicBezTo>
                <a:cubicBezTo>
                  <a:pt x="2925" y="1762"/>
                  <a:pt x="2964" y="1801"/>
                  <a:pt x="3012" y="1801"/>
                </a:cubicBezTo>
                <a:lnTo>
                  <a:pt x="3278" y="1801"/>
                </a:lnTo>
                <a:cubicBezTo>
                  <a:pt x="3430" y="1802"/>
                  <a:pt x="3552" y="1925"/>
                  <a:pt x="3552" y="2077"/>
                </a:cubicBezTo>
                <a:cubicBezTo>
                  <a:pt x="3552" y="2229"/>
                  <a:pt x="3429" y="2352"/>
                  <a:pt x="3277" y="2352"/>
                </a:cubicBezTo>
                <a:lnTo>
                  <a:pt x="3027" y="2352"/>
                </a:lnTo>
                <a:cubicBezTo>
                  <a:pt x="2979" y="2352"/>
                  <a:pt x="2940" y="2391"/>
                  <a:pt x="2940" y="2439"/>
                </a:cubicBezTo>
                <a:cubicBezTo>
                  <a:pt x="2940" y="2487"/>
                  <a:pt x="2979" y="2526"/>
                  <a:pt x="3027" y="2526"/>
                </a:cubicBezTo>
                <a:cubicBezTo>
                  <a:pt x="3179" y="2526"/>
                  <a:pt x="3302" y="2649"/>
                  <a:pt x="3302" y="2801"/>
                </a:cubicBezTo>
                <a:cubicBezTo>
                  <a:pt x="3302" y="2953"/>
                  <a:pt x="3179" y="3077"/>
                  <a:pt x="3027" y="3077"/>
                </a:cubicBezTo>
                <a:lnTo>
                  <a:pt x="2857" y="3077"/>
                </a:lnTo>
                <a:cubicBezTo>
                  <a:pt x="2809" y="3077"/>
                  <a:pt x="2770" y="3116"/>
                  <a:pt x="2770" y="3164"/>
                </a:cubicBezTo>
                <a:cubicBezTo>
                  <a:pt x="2770" y="3212"/>
                  <a:pt x="2809" y="3251"/>
                  <a:pt x="2857" y="3251"/>
                </a:cubicBezTo>
                <a:cubicBezTo>
                  <a:pt x="2984" y="3251"/>
                  <a:pt x="3089" y="3351"/>
                  <a:pt x="3091" y="3474"/>
                </a:cubicBezTo>
                <a:cubicBezTo>
                  <a:pt x="3092" y="3536"/>
                  <a:pt x="3068" y="3594"/>
                  <a:pt x="3024" y="3638"/>
                </a:cubicBezTo>
                <a:cubicBezTo>
                  <a:pt x="2981" y="3681"/>
                  <a:pt x="2924" y="3705"/>
                  <a:pt x="2864" y="3705"/>
                </a:cubicBezTo>
                <a:lnTo>
                  <a:pt x="1278" y="3705"/>
                </a:lnTo>
                <a:cubicBezTo>
                  <a:pt x="1120" y="3705"/>
                  <a:pt x="962" y="3682"/>
                  <a:pt x="810" y="3638"/>
                </a:cubicBezTo>
                <a:cubicBezTo>
                  <a:pt x="603" y="3577"/>
                  <a:pt x="389" y="3543"/>
                  <a:pt x="173" y="3536"/>
                </a:cubicBezTo>
                <a:lnTo>
                  <a:pt x="173" y="1291"/>
                </a:lnTo>
                <a:lnTo>
                  <a:pt x="458" y="1291"/>
                </a:lnTo>
                <a:cubicBezTo>
                  <a:pt x="534" y="1291"/>
                  <a:pt x="607" y="1269"/>
                  <a:pt x="671" y="1229"/>
                </a:cubicBezTo>
                <a:cubicBezTo>
                  <a:pt x="734" y="1189"/>
                  <a:pt x="785" y="1131"/>
                  <a:pt x="817" y="1063"/>
                </a:cubicBezTo>
                <a:cubicBezTo>
                  <a:pt x="837" y="1022"/>
                  <a:pt x="872" y="962"/>
                  <a:pt x="920" y="890"/>
                </a:cubicBezTo>
                <a:cubicBezTo>
                  <a:pt x="990" y="784"/>
                  <a:pt x="1088" y="700"/>
                  <a:pt x="1202" y="647"/>
                </a:cubicBezTo>
                <a:lnTo>
                  <a:pt x="2068" y="241"/>
                </a:lnTo>
                <a:cubicBezTo>
                  <a:pt x="2185" y="186"/>
                  <a:pt x="2324" y="205"/>
                  <a:pt x="2423" y="289"/>
                </a:cubicBezTo>
                <a:lnTo>
                  <a:pt x="2585" y="427"/>
                </a:lnTo>
                <a:cubicBezTo>
                  <a:pt x="2698" y="523"/>
                  <a:pt x="2847" y="567"/>
                  <a:pt x="2994" y="547"/>
                </a:cubicBezTo>
                <a:cubicBezTo>
                  <a:pt x="3004" y="546"/>
                  <a:pt x="3015" y="545"/>
                  <a:pt x="3025" y="545"/>
                </a:cubicBezTo>
                <a:cubicBezTo>
                  <a:pt x="3152" y="545"/>
                  <a:pt x="3255" y="648"/>
                  <a:pt x="3255" y="775"/>
                </a:cubicBezTo>
                <a:cubicBezTo>
                  <a:pt x="3255" y="819"/>
                  <a:pt x="3248" y="862"/>
                  <a:pt x="3236" y="903"/>
                </a:cubicBezTo>
                <a:lnTo>
                  <a:pt x="1939" y="903"/>
                </a:lnTo>
                <a:cubicBezTo>
                  <a:pt x="1891" y="903"/>
                  <a:pt x="1852" y="942"/>
                  <a:pt x="1852" y="990"/>
                </a:cubicBezTo>
                <a:cubicBezTo>
                  <a:pt x="1852" y="1038"/>
                  <a:pt x="1891" y="1076"/>
                  <a:pt x="1939" y="1076"/>
                </a:cubicBezTo>
                <a:lnTo>
                  <a:pt x="5063" y="1076"/>
                </a:lnTo>
                <a:cubicBezTo>
                  <a:pt x="5137" y="1076"/>
                  <a:pt x="5206" y="1105"/>
                  <a:pt x="5258" y="1157"/>
                </a:cubicBezTo>
                <a:cubicBezTo>
                  <a:pt x="5310" y="1209"/>
                  <a:pt x="5339" y="1279"/>
                  <a:pt x="5339" y="1352"/>
                </a:cubicBezTo>
                <a:cubicBezTo>
                  <a:pt x="5339" y="1504"/>
                  <a:pt x="5215" y="1628"/>
                  <a:pt x="5063" y="1628"/>
                </a:cubicBezTo>
                <a:close/>
              </a:path>
            </a:pathLst>
          </a:custGeom>
          <a:solidFill>
            <a:srgbClr val="0E499D"/>
          </a:solidFill>
          <a:ln>
            <a:solidFill>
              <a:srgbClr val="0E499D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B8079E6-339D-45F5-B07F-7F74DE8487C9}"/>
              </a:ext>
            </a:extLst>
          </p:cNvPr>
          <p:cNvSpPr txBox="1"/>
          <p:nvPr/>
        </p:nvSpPr>
        <p:spPr>
          <a:xfrm>
            <a:off x="969147" y="2185386"/>
            <a:ext cx="4614908" cy="3886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超级得分手</a:t>
            </a: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包括五个位置球员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得分后卫居多，长于得分擅于组织，场均得分与助攻数最高。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移动炮台手</a:t>
            </a:r>
            <a:r>
              <a:rPr lang="zh-CN" altLang="en-US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包括除中锋以外的所有位置球员，此类球员进攻手段较为单一，场均得分较低。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内线攻城锤：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包括大前锋、小前锋和中锋等锋线球员，以防守为主，篮板数和三秒区得分独占鳌头。</a:t>
            </a:r>
            <a:endParaRPr lang="en-US" altLang="zh-CN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85F3B28-AF7A-450E-99CD-EDBFAA2561A2}"/>
              </a:ext>
            </a:extLst>
          </p:cNvPr>
          <p:cNvSpPr txBox="1"/>
          <p:nvPr/>
        </p:nvSpPr>
        <p:spPr>
          <a:xfrm>
            <a:off x="1015014" y="1467774"/>
            <a:ext cx="380852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球员新旧位置分类对比：</a:t>
            </a:r>
            <a:endParaRPr lang="en-US" altLang="zh-CN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150DB64C-6D55-499D-9B29-2010253FDBAD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E499D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2BB3FA-E6AD-4D99-B3DA-A2E032B52D67}"/>
              </a:ext>
            </a:extLst>
          </p:cNvPr>
          <p:cNvSpPr txBox="1"/>
          <p:nvPr/>
        </p:nvSpPr>
        <p:spPr>
          <a:xfrm>
            <a:off x="5169517" y="6384476"/>
            <a:ext cx="22258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新旧分类对比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66235-61E0-42C3-9455-6ACBC336E4B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474" y="3107866"/>
            <a:ext cx="4265571" cy="330406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422DC6D-6DB8-42FA-B1ED-EDA10C91FEB4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2981305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ABDEA20-C952-4CBE-9D3D-15B163C4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0459" y="1615938"/>
            <a:ext cx="6068846" cy="35430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8906EE7-A245-4C37-9E4B-3FAE161E18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04" r="1258" b="43284"/>
          <a:stretch/>
        </p:blipFill>
        <p:spPr>
          <a:xfrm>
            <a:off x="9747030" y="568081"/>
            <a:ext cx="1417794" cy="14790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CD75FA7-ECE9-4089-A665-D4169A06B5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8" b="42281"/>
          <a:stretch/>
        </p:blipFill>
        <p:spPr>
          <a:xfrm>
            <a:off x="297162" y="4213931"/>
            <a:ext cx="1413204" cy="151021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CFB367A-1128-466A-AA14-02D3B6B75F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" r="667" b="50000"/>
          <a:stretch/>
        </p:blipFill>
        <p:spPr>
          <a:xfrm>
            <a:off x="256032" y="1305996"/>
            <a:ext cx="1481328" cy="1440812"/>
          </a:xfrm>
          <a:prstGeom prst="rect">
            <a:avLst/>
          </a:prstGeom>
        </p:spPr>
      </p:pic>
      <p:cxnSp>
        <p:nvCxnSpPr>
          <p:cNvPr id="27" name="连接符: 曲线 26">
            <a:extLst>
              <a:ext uri="{FF2B5EF4-FFF2-40B4-BE49-F238E27FC236}">
                <a16:creationId xmlns:a16="http://schemas.microsoft.com/office/drawing/2014/main" id="{D16F6666-27D4-4066-BE10-C8344F65F849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737360" y="1783080"/>
            <a:ext cx="2962656" cy="243322"/>
          </a:xfrm>
          <a:prstGeom prst="curvedConnector3">
            <a:avLst>
              <a:gd name="adj1" fmla="val 50000"/>
            </a:avLst>
          </a:prstGeom>
          <a:ln w="19050">
            <a:solidFill>
              <a:srgbClr val="0E4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FA57017F-E21B-4158-9F27-4DE70F1C219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710366" y="4215384"/>
            <a:ext cx="2047818" cy="753654"/>
          </a:xfrm>
          <a:prstGeom prst="curvedConnector3">
            <a:avLst>
              <a:gd name="adj1" fmla="val 92420"/>
            </a:avLst>
          </a:prstGeom>
          <a:ln w="19050">
            <a:solidFill>
              <a:srgbClr val="0E4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81DC007C-2366-4C53-9D47-7E2A398D8C5E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8523112" y="1307609"/>
            <a:ext cx="1223919" cy="2688658"/>
          </a:xfrm>
          <a:prstGeom prst="curvedConnector2">
            <a:avLst/>
          </a:prstGeom>
          <a:ln w="19050">
            <a:solidFill>
              <a:srgbClr val="0E499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D083A996-21A3-458F-8A8C-526A6EC012AB}"/>
              </a:ext>
            </a:extLst>
          </p:cNvPr>
          <p:cNvSpPr txBox="1"/>
          <p:nvPr/>
        </p:nvSpPr>
        <p:spPr>
          <a:xfrm>
            <a:off x="1993392" y="5843016"/>
            <a:ext cx="196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 2</a:t>
            </a:r>
            <a:endParaRPr lang="zh-CN" altLang="en-US" sz="4800" b="1" dirty="0">
              <a:solidFill>
                <a:srgbClr val="0E499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29C249C-E3A4-4730-B821-62C78B19F03E}"/>
              </a:ext>
            </a:extLst>
          </p:cNvPr>
          <p:cNvSpPr/>
          <p:nvPr/>
        </p:nvSpPr>
        <p:spPr>
          <a:xfrm>
            <a:off x="6003634" y="2967335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97ECB39-FA37-4B5A-B9F8-5FF2A1B8D96F}"/>
              </a:ext>
            </a:extLst>
          </p:cNvPr>
          <p:cNvSpPr txBox="1"/>
          <p:nvPr/>
        </p:nvSpPr>
        <p:spPr>
          <a:xfrm>
            <a:off x="10695432" y="2598003"/>
            <a:ext cx="196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 2</a:t>
            </a:r>
            <a:endParaRPr lang="zh-CN" altLang="en-US" sz="4800" b="1" dirty="0">
              <a:solidFill>
                <a:srgbClr val="0E499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43E7F3E-CB91-494A-9BD4-F0AB07500690}"/>
              </a:ext>
            </a:extLst>
          </p:cNvPr>
          <p:cNvSpPr txBox="1"/>
          <p:nvPr/>
        </p:nvSpPr>
        <p:spPr>
          <a:xfrm>
            <a:off x="1877568" y="2779776"/>
            <a:ext cx="1965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 1</a:t>
            </a:r>
            <a:endParaRPr lang="zh-CN" altLang="en-US" sz="4800" b="1" dirty="0">
              <a:solidFill>
                <a:srgbClr val="0E499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A9F426-6409-4164-88B2-4AE9E153DA16}"/>
              </a:ext>
            </a:extLst>
          </p:cNvPr>
          <p:cNvSpPr txBox="1"/>
          <p:nvPr/>
        </p:nvSpPr>
        <p:spPr>
          <a:xfrm>
            <a:off x="0" y="2905780"/>
            <a:ext cx="202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内线攻城锤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AC73D206-7C79-4E52-A526-187ED728684A}"/>
              </a:ext>
            </a:extLst>
          </p:cNvPr>
          <p:cNvSpPr txBox="1"/>
          <p:nvPr/>
        </p:nvSpPr>
        <p:spPr>
          <a:xfrm>
            <a:off x="152400" y="5947684"/>
            <a:ext cx="202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移动炮台手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D30B750D-5704-4297-9439-0FBAC5BCFD5F}"/>
              </a:ext>
            </a:extLst>
          </p:cNvPr>
          <p:cNvSpPr txBox="1"/>
          <p:nvPr/>
        </p:nvSpPr>
        <p:spPr>
          <a:xfrm>
            <a:off x="9653016" y="2171212"/>
            <a:ext cx="2020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超级得分手</a:t>
            </a:r>
          </a:p>
        </p:txBody>
      </p:sp>
      <p:sp>
        <p:nvSpPr>
          <p:cNvPr id="78" name="uniform_119565">
            <a:extLst>
              <a:ext uri="{FF2B5EF4-FFF2-40B4-BE49-F238E27FC236}">
                <a16:creationId xmlns:a16="http://schemas.microsoft.com/office/drawing/2014/main" id="{995E37B3-91FE-4675-B4FF-A6528EBD673F}"/>
              </a:ext>
            </a:extLst>
          </p:cNvPr>
          <p:cNvSpPr>
            <a:spLocks noChangeAspect="1"/>
          </p:cNvSpPr>
          <p:nvPr/>
        </p:nvSpPr>
        <p:spPr bwMode="auto">
          <a:xfrm rot="325461">
            <a:off x="10528797" y="3502251"/>
            <a:ext cx="1608352" cy="1236658"/>
          </a:xfrm>
          <a:custGeom>
            <a:avLst/>
            <a:gdLst>
              <a:gd name="connsiteX0" fmla="*/ 12291 w 603969"/>
              <a:gd name="connsiteY0" fmla="*/ 74235 h 464391"/>
              <a:gd name="connsiteX1" fmla="*/ 24581 w 603969"/>
              <a:gd name="connsiteY1" fmla="*/ 86508 h 464391"/>
              <a:gd name="connsiteX2" fmla="*/ 24581 w 603969"/>
              <a:gd name="connsiteY2" fmla="*/ 339576 h 464391"/>
              <a:gd name="connsiteX3" fmla="*/ 377688 w 603969"/>
              <a:gd name="connsiteY3" fmla="*/ 339576 h 464391"/>
              <a:gd name="connsiteX4" fmla="*/ 387397 w 603969"/>
              <a:gd name="connsiteY4" fmla="*/ 344362 h 464391"/>
              <a:gd name="connsiteX5" fmla="*/ 389609 w 603969"/>
              <a:gd name="connsiteY5" fmla="*/ 354794 h 464391"/>
              <a:gd name="connsiteX6" fmla="*/ 350648 w 603969"/>
              <a:gd name="connsiteY6" fmla="*/ 431991 h 464391"/>
              <a:gd name="connsiteX7" fmla="*/ 494939 w 603969"/>
              <a:gd name="connsiteY7" fmla="*/ 345712 h 464391"/>
              <a:gd name="connsiteX8" fmla="*/ 511777 w 603969"/>
              <a:gd name="connsiteY8" fmla="*/ 341171 h 464391"/>
              <a:gd name="connsiteX9" fmla="*/ 516325 w 603969"/>
              <a:gd name="connsiteY9" fmla="*/ 357985 h 464391"/>
              <a:gd name="connsiteX10" fmla="*/ 393542 w 603969"/>
              <a:gd name="connsiteY10" fmla="*/ 445245 h 464391"/>
              <a:gd name="connsiteX11" fmla="*/ 311565 w 603969"/>
              <a:gd name="connsiteY11" fmla="*/ 464269 h 464391"/>
              <a:gd name="connsiteX12" fmla="*/ 310213 w 603969"/>
              <a:gd name="connsiteY12" fmla="*/ 464391 h 464391"/>
              <a:gd name="connsiteX13" fmla="*/ 298537 w 603969"/>
              <a:gd name="connsiteY13" fmla="*/ 455923 h 464391"/>
              <a:gd name="connsiteX14" fmla="*/ 303944 w 603969"/>
              <a:gd name="connsiteY14" fmla="*/ 441564 h 464391"/>
              <a:gd name="connsiteX15" fmla="*/ 361218 w 603969"/>
              <a:gd name="connsiteY15" fmla="*/ 364122 h 464391"/>
              <a:gd name="connsiteX16" fmla="*/ 12291 w 603969"/>
              <a:gd name="connsiteY16" fmla="*/ 364122 h 464391"/>
              <a:gd name="connsiteX17" fmla="*/ 0 w 603969"/>
              <a:gd name="connsiteY17" fmla="*/ 351849 h 464391"/>
              <a:gd name="connsiteX18" fmla="*/ 0 w 603969"/>
              <a:gd name="connsiteY18" fmla="*/ 86508 h 464391"/>
              <a:gd name="connsiteX19" fmla="*/ 12291 w 603969"/>
              <a:gd name="connsiteY19" fmla="*/ 74235 h 464391"/>
              <a:gd name="connsiteX20" fmla="*/ 12291 w 603969"/>
              <a:gd name="connsiteY20" fmla="*/ 0 h 464391"/>
              <a:gd name="connsiteX21" fmla="*/ 591678 w 603969"/>
              <a:gd name="connsiteY21" fmla="*/ 0 h 464391"/>
              <a:gd name="connsiteX22" fmla="*/ 603969 w 603969"/>
              <a:gd name="connsiteY22" fmla="*/ 12272 h 464391"/>
              <a:gd name="connsiteX23" fmla="*/ 603969 w 603969"/>
              <a:gd name="connsiteY23" fmla="*/ 351846 h 464391"/>
              <a:gd name="connsiteX24" fmla="*/ 591678 w 603969"/>
              <a:gd name="connsiteY24" fmla="*/ 364118 h 464391"/>
              <a:gd name="connsiteX25" fmla="*/ 579387 w 603969"/>
              <a:gd name="connsiteY25" fmla="*/ 351846 h 464391"/>
              <a:gd name="connsiteX26" fmla="*/ 579387 w 603969"/>
              <a:gd name="connsiteY26" fmla="*/ 24544 h 464391"/>
              <a:gd name="connsiteX27" fmla="*/ 12291 w 603969"/>
              <a:gd name="connsiteY27" fmla="*/ 24544 h 464391"/>
              <a:gd name="connsiteX28" fmla="*/ 0 w 603969"/>
              <a:gd name="connsiteY28" fmla="*/ 12272 h 464391"/>
              <a:gd name="connsiteX29" fmla="*/ 12291 w 603969"/>
              <a:gd name="connsiteY29" fmla="*/ 0 h 464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3969" h="464391">
                <a:moveTo>
                  <a:pt x="12291" y="74235"/>
                </a:moveTo>
                <a:cubicBezTo>
                  <a:pt x="19050" y="74235"/>
                  <a:pt x="24581" y="79758"/>
                  <a:pt x="24581" y="86508"/>
                </a:cubicBezTo>
                <a:lnTo>
                  <a:pt x="24581" y="339576"/>
                </a:lnTo>
                <a:lnTo>
                  <a:pt x="377688" y="339576"/>
                </a:lnTo>
                <a:cubicBezTo>
                  <a:pt x="381498" y="339576"/>
                  <a:pt x="385062" y="341294"/>
                  <a:pt x="387397" y="344362"/>
                </a:cubicBezTo>
                <a:cubicBezTo>
                  <a:pt x="389732" y="347308"/>
                  <a:pt x="390593" y="351112"/>
                  <a:pt x="389609" y="354794"/>
                </a:cubicBezTo>
                <a:cubicBezTo>
                  <a:pt x="381006" y="389281"/>
                  <a:pt x="365274" y="414563"/>
                  <a:pt x="350648" y="431991"/>
                </a:cubicBezTo>
                <a:cubicBezTo>
                  <a:pt x="395877" y="421068"/>
                  <a:pt x="465565" y="396522"/>
                  <a:pt x="494939" y="345712"/>
                </a:cubicBezTo>
                <a:cubicBezTo>
                  <a:pt x="498380" y="339821"/>
                  <a:pt x="505878" y="337857"/>
                  <a:pt x="511777" y="341171"/>
                </a:cubicBezTo>
                <a:cubicBezTo>
                  <a:pt x="517677" y="344608"/>
                  <a:pt x="519643" y="352094"/>
                  <a:pt x="516325" y="357985"/>
                </a:cubicBezTo>
                <a:cubicBezTo>
                  <a:pt x="494570" y="395540"/>
                  <a:pt x="453274" y="424995"/>
                  <a:pt x="393542" y="445245"/>
                </a:cubicBezTo>
                <a:cubicBezTo>
                  <a:pt x="350034" y="459973"/>
                  <a:pt x="313039" y="464146"/>
                  <a:pt x="311565" y="464269"/>
                </a:cubicBezTo>
                <a:cubicBezTo>
                  <a:pt x="311073" y="464269"/>
                  <a:pt x="310581" y="464391"/>
                  <a:pt x="310213" y="464391"/>
                </a:cubicBezTo>
                <a:cubicBezTo>
                  <a:pt x="304928" y="464391"/>
                  <a:pt x="300134" y="460955"/>
                  <a:pt x="298537" y="455923"/>
                </a:cubicBezTo>
                <a:cubicBezTo>
                  <a:pt x="296693" y="450523"/>
                  <a:pt x="298905" y="444386"/>
                  <a:pt x="303944" y="441564"/>
                </a:cubicBezTo>
                <a:cubicBezTo>
                  <a:pt x="304313" y="441318"/>
                  <a:pt x="342414" y="417877"/>
                  <a:pt x="361218" y="364122"/>
                </a:cubicBezTo>
                <a:lnTo>
                  <a:pt x="12291" y="364122"/>
                </a:lnTo>
                <a:cubicBezTo>
                  <a:pt x="5531" y="364122"/>
                  <a:pt x="0" y="358599"/>
                  <a:pt x="0" y="351849"/>
                </a:cubicBezTo>
                <a:lnTo>
                  <a:pt x="0" y="86508"/>
                </a:lnTo>
                <a:cubicBezTo>
                  <a:pt x="0" y="79758"/>
                  <a:pt x="5531" y="74235"/>
                  <a:pt x="12291" y="74235"/>
                </a:cubicBezTo>
                <a:close/>
                <a:moveTo>
                  <a:pt x="12291" y="0"/>
                </a:moveTo>
                <a:lnTo>
                  <a:pt x="591678" y="0"/>
                </a:lnTo>
                <a:cubicBezTo>
                  <a:pt x="598438" y="0"/>
                  <a:pt x="603969" y="5522"/>
                  <a:pt x="603969" y="12272"/>
                </a:cubicBezTo>
                <a:lnTo>
                  <a:pt x="603969" y="351846"/>
                </a:lnTo>
                <a:cubicBezTo>
                  <a:pt x="603969" y="358596"/>
                  <a:pt x="598438" y="364118"/>
                  <a:pt x="591678" y="364118"/>
                </a:cubicBezTo>
                <a:cubicBezTo>
                  <a:pt x="584918" y="364118"/>
                  <a:pt x="579387" y="358596"/>
                  <a:pt x="579387" y="351846"/>
                </a:cubicBezTo>
                <a:lnTo>
                  <a:pt x="579387" y="24544"/>
                </a:lnTo>
                <a:lnTo>
                  <a:pt x="12291" y="24544"/>
                </a:lnTo>
                <a:cubicBezTo>
                  <a:pt x="5531" y="24544"/>
                  <a:pt x="0" y="19144"/>
                  <a:pt x="0" y="12272"/>
                </a:cubicBezTo>
                <a:cubicBezTo>
                  <a:pt x="0" y="5522"/>
                  <a:pt x="5531" y="0"/>
                  <a:pt x="12291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1389981F-CF39-4AD9-BA86-4B2C011F0371}"/>
              </a:ext>
            </a:extLst>
          </p:cNvPr>
          <p:cNvSpPr txBox="1"/>
          <p:nvPr/>
        </p:nvSpPr>
        <p:spPr>
          <a:xfrm rot="323390">
            <a:off x="10686005" y="3646501"/>
            <a:ext cx="1682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0E499D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稳了！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4BE69425-DC45-4E42-8BAC-1974C510C33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05" r="19913" b="3952"/>
          <a:stretch/>
        </p:blipFill>
        <p:spPr>
          <a:xfrm>
            <a:off x="9206266" y="4462358"/>
            <a:ext cx="1837944" cy="1634273"/>
          </a:xfrm>
          <a:prstGeom prst="rect">
            <a:avLst/>
          </a:prstGeom>
        </p:spPr>
      </p:pic>
      <p:sp>
        <p:nvSpPr>
          <p:cNvPr id="85" name="AutoShape 6">
            <a:extLst>
              <a:ext uri="{FF2B5EF4-FFF2-40B4-BE49-F238E27FC236}">
                <a16:creationId xmlns:a16="http://schemas.microsoft.com/office/drawing/2014/main" id="{A48EA19E-1D8A-470B-858A-DC309F5C39AD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AD254B9-8B1F-42D7-B91A-D5787DB40F57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球员聚类</a:t>
            </a:r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3EA62F0-AD4B-4EEB-B192-03D2B1329041}"/>
              </a:ext>
            </a:extLst>
          </p:cNvPr>
          <p:cNvSpPr/>
          <p:nvPr/>
        </p:nvSpPr>
        <p:spPr>
          <a:xfrm>
            <a:off x="4752625" y="203201"/>
            <a:ext cx="2664176" cy="778934"/>
          </a:xfrm>
          <a:prstGeom prst="ellipse">
            <a:avLst/>
          </a:prstGeom>
          <a:solidFill>
            <a:srgbClr val="0E49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D7051B8-2C58-4195-814C-46E6DE6E38C0}"/>
              </a:ext>
            </a:extLst>
          </p:cNvPr>
          <p:cNvSpPr txBox="1"/>
          <p:nvPr/>
        </p:nvSpPr>
        <p:spPr>
          <a:xfrm>
            <a:off x="5011024" y="311799"/>
            <a:ext cx="26754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技战术演绎！</a:t>
            </a: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0E6E91BF-7F90-45BB-BBDD-431B56DCD985}"/>
              </a:ext>
            </a:extLst>
          </p:cNvPr>
          <p:cNvSpPr/>
          <p:nvPr/>
        </p:nvSpPr>
        <p:spPr>
          <a:xfrm>
            <a:off x="5181600" y="5847645"/>
            <a:ext cx="2054578" cy="818443"/>
          </a:xfrm>
          <a:prstGeom prst="ellipse">
            <a:avLst/>
          </a:prstGeom>
          <a:solidFill>
            <a:srgbClr val="0E499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2F3A18A3-C7E5-486D-B529-D223DA55D25D}"/>
              </a:ext>
            </a:extLst>
          </p:cNvPr>
          <p:cNvSpPr txBox="1"/>
          <p:nvPr/>
        </p:nvSpPr>
        <p:spPr>
          <a:xfrm>
            <a:off x="5508977" y="5958200"/>
            <a:ext cx="1941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32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因素！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F06F333C-F1BF-4F9A-BC04-20A57C91D8C0}"/>
              </a:ext>
            </a:extLst>
          </p:cNvPr>
          <p:cNvSpPr txBox="1"/>
          <p:nvPr/>
        </p:nvSpPr>
        <p:spPr>
          <a:xfrm>
            <a:off x="5901266" y="4936556"/>
            <a:ext cx="61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E499D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+</a:t>
            </a:r>
            <a:endParaRPr lang="zh-CN" altLang="en-US" sz="7200" dirty="0">
              <a:solidFill>
                <a:srgbClr val="0E499D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CEC64B34-CB59-4CF2-8358-85E635F7A37F}"/>
              </a:ext>
            </a:extLst>
          </p:cNvPr>
          <p:cNvSpPr txBox="1"/>
          <p:nvPr/>
        </p:nvSpPr>
        <p:spPr>
          <a:xfrm>
            <a:off x="5614754" y="718124"/>
            <a:ext cx="6152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rgbClr val="0E499D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+</a:t>
            </a:r>
            <a:endParaRPr lang="zh-CN" altLang="en-US" sz="7200" dirty="0">
              <a:solidFill>
                <a:srgbClr val="0E499D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D570BB3E-10BC-4D5A-A740-11F8DEFD6CAB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98492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30821" y="257453"/>
            <a:ext cx="2539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结论与建议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FC7AC6-9731-4880-B126-21558EAC7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424" y="367249"/>
            <a:ext cx="5883150" cy="592582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344977A-DFC9-435E-9BA4-1ADF13F34801}"/>
              </a:ext>
            </a:extLst>
          </p:cNvPr>
          <p:cNvSpPr txBox="1"/>
          <p:nvPr/>
        </p:nvSpPr>
        <p:spPr>
          <a:xfrm>
            <a:off x="979505" y="1216238"/>
            <a:ext cx="448914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当下球员在攻防方面更加全面，拥有以往多个位置的技能，因此新型分类更加符合球员在场上的作用。</a:t>
            </a:r>
          </a:p>
        </p:txBody>
      </p:sp>
      <p:sp>
        <p:nvSpPr>
          <p:cNvPr id="15" name="basketball-ball-variant_33838">
            <a:extLst>
              <a:ext uri="{FF2B5EF4-FFF2-40B4-BE49-F238E27FC236}">
                <a16:creationId xmlns:a16="http://schemas.microsoft.com/office/drawing/2014/main" id="{DE4B79FB-E1E2-48BF-9A53-4FB46993EC35}"/>
              </a:ext>
            </a:extLst>
          </p:cNvPr>
          <p:cNvSpPr>
            <a:spLocks noChangeAspect="1"/>
          </p:cNvSpPr>
          <p:nvPr/>
        </p:nvSpPr>
        <p:spPr bwMode="auto">
          <a:xfrm>
            <a:off x="405022" y="1313895"/>
            <a:ext cx="399534" cy="280686"/>
          </a:xfrm>
          <a:custGeom>
            <a:avLst/>
            <a:gdLst>
              <a:gd name="T0" fmla="*/ 5063 w 5512"/>
              <a:gd name="T1" fmla="*/ 903 h 3878"/>
              <a:gd name="T2" fmla="*/ 3428 w 5512"/>
              <a:gd name="T3" fmla="*/ 775 h 3878"/>
              <a:gd name="T4" fmla="*/ 2970 w 5512"/>
              <a:gd name="T5" fmla="*/ 375 h 3878"/>
              <a:gd name="T6" fmla="*/ 2535 w 5512"/>
              <a:gd name="T7" fmla="*/ 157 h 3878"/>
              <a:gd name="T8" fmla="*/ 1129 w 5512"/>
              <a:gd name="T9" fmla="*/ 490 h 3878"/>
              <a:gd name="T10" fmla="*/ 660 w 5512"/>
              <a:gd name="T11" fmla="*/ 989 h 3878"/>
              <a:gd name="T12" fmla="*/ 458 w 5512"/>
              <a:gd name="T13" fmla="*/ 1117 h 3878"/>
              <a:gd name="T14" fmla="*/ 0 w 5512"/>
              <a:gd name="T15" fmla="*/ 1204 h 3878"/>
              <a:gd name="T16" fmla="*/ 87 w 5512"/>
              <a:gd name="T17" fmla="*/ 3707 h 3878"/>
              <a:gd name="T18" fmla="*/ 1278 w 5512"/>
              <a:gd name="T19" fmla="*/ 3878 h 3878"/>
              <a:gd name="T20" fmla="*/ 3147 w 5512"/>
              <a:gd name="T21" fmla="*/ 3761 h 3878"/>
              <a:gd name="T22" fmla="*/ 3173 w 5512"/>
              <a:gd name="T23" fmla="*/ 3226 h 3878"/>
              <a:gd name="T24" fmla="*/ 3373 w 5512"/>
              <a:gd name="T25" fmla="*/ 2515 h 3878"/>
              <a:gd name="T26" fmla="*/ 3631 w 5512"/>
              <a:gd name="T27" fmla="*/ 1801 h 3878"/>
              <a:gd name="T28" fmla="*/ 5512 w 5512"/>
              <a:gd name="T29" fmla="*/ 1352 h 3878"/>
              <a:gd name="T30" fmla="*/ 5063 w 5512"/>
              <a:gd name="T31" fmla="*/ 1628 h 3878"/>
              <a:gd name="T32" fmla="*/ 2925 w 5512"/>
              <a:gd name="T33" fmla="*/ 1714 h 3878"/>
              <a:gd name="T34" fmla="*/ 3278 w 5512"/>
              <a:gd name="T35" fmla="*/ 1801 h 3878"/>
              <a:gd name="T36" fmla="*/ 3277 w 5512"/>
              <a:gd name="T37" fmla="*/ 2352 h 3878"/>
              <a:gd name="T38" fmla="*/ 2940 w 5512"/>
              <a:gd name="T39" fmla="*/ 2439 h 3878"/>
              <a:gd name="T40" fmla="*/ 3302 w 5512"/>
              <a:gd name="T41" fmla="*/ 2801 h 3878"/>
              <a:gd name="T42" fmla="*/ 2857 w 5512"/>
              <a:gd name="T43" fmla="*/ 3077 h 3878"/>
              <a:gd name="T44" fmla="*/ 2857 w 5512"/>
              <a:gd name="T45" fmla="*/ 3251 h 3878"/>
              <a:gd name="T46" fmla="*/ 3024 w 5512"/>
              <a:gd name="T47" fmla="*/ 3638 h 3878"/>
              <a:gd name="T48" fmla="*/ 1278 w 5512"/>
              <a:gd name="T49" fmla="*/ 3705 h 3878"/>
              <a:gd name="T50" fmla="*/ 173 w 5512"/>
              <a:gd name="T51" fmla="*/ 3536 h 3878"/>
              <a:gd name="T52" fmla="*/ 458 w 5512"/>
              <a:gd name="T53" fmla="*/ 1291 h 3878"/>
              <a:gd name="T54" fmla="*/ 817 w 5512"/>
              <a:gd name="T55" fmla="*/ 1063 h 3878"/>
              <a:gd name="T56" fmla="*/ 1202 w 5512"/>
              <a:gd name="T57" fmla="*/ 647 h 3878"/>
              <a:gd name="T58" fmla="*/ 2423 w 5512"/>
              <a:gd name="T59" fmla="*/ 289 h 3878"/>
              <a:gd name="T60" fmla="*/ 2994 w 5512"/>
              <a:gd name="T61" fmla="*/ 547 h 3878"/>
              <a:gd name="T62" fmla="*/ 3255 w 5512"/>
              <a:gd name="T63" fmla="*/ 775 h 3878"/>
              <a:gd name="T64" fmla="*/ 1939 w 5512"/>
              <a:gd name="T65" fmla="*/ 903 h 3878"/>
              <a:gd name="T66" fmla="*/ 1939 w 5512"/>
              <a:gd name="T67" fmla="*/ 1076 h 3878"/>
              <a:gd name="T68" fmla="*/ 5258 w 5512"/>
              <a:gd name="T69" fmla="*/ 1157 h 3878"/>
              <a:gd name="T70" fmla="*/ 5063 w 5512"/>
              <a:gd name="T71" fmla="*/ 1628 h 3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512" h="3878">
                <a:moveTo>
                  <a:pt x="5381" y="1035"/>
                </a:moveTo>
                <a:cubicBezTo>
                  <a:pt x="5296" y="950"/>
                  <a:pt x="5183" y="903"/>
                  <a:pt x="5063" y="903"/>
                </a:cubicBezTo>
                <a:lnTo>
                  <a:pt x="3415" y="903"/>
                </a:lnTo>
                <a:cubicBezTo>
                  <a:pt x="3424" y="861"/>
                  <a:pt x="3428" y="819"/>
                  <a:pt x="3428" y="775"/>
                </a:cubicBezTo>
                <a:cubicBezTo>
                  <a:pt x="3428" y="553"/>
                  <a:pt x="3247" y="372"/>
                  <a:pt x="3025" y="372"/>
                </a:cubicBezTo>
                <a:cubicBezTo>
                  <a:pt x="3007" y="372"/>
                  <a:pt x="2989" y="373"/>
                  <a:pt x="2970" y="375"/>
                </a:cubicBezTo>
                <a:cubicBezTo>
                  <a:pt x="2872" y="389"/>
                  <a:pt x="2773" y="360"/>
                  <a:pt x="2698" y="295"/>
                </a:cubicBezTo>
                <a:lnTo>
                  <a:pt x="2535" y="157"/>
                </a:lnTo>
                <a:cubicBezTo>
                  <a:pt x="2385" y="29"/>
                  <a:pt x="2173" y="0"/>
                  <a:pt x="1995" y="84"/>
                </a:cubicBezTo>
                <a:lnTo>
                  <a:pt x="1129" y="490"/>
                </a:lnTo>
                <a:cubicBezTo>
                  <a:pt x="985" y="557"/>
                  <a:pt x="863" y="662"/>
                  <a:pt x="776" y="794"/>
                </a:cubicBezTo>
                <a:cubicBezTo>
                  <a:pt x="722" y="874"/>
                  <a:pt x="684" y="940"/>
                  <a:pt x="660" y="989"/>
                </a:cubicBezTo>
                <a:cubicBezTo>
                  <a:pt x="642" y="1027"/>
                  <a:pt x="614" y="1060"/>
                  <a:pt x="578" y="1083"/>
                </a:cubicBezTo>
                <a:cubicBezTo>
                  <a:pt x="542" y="1105"/>
                  <a:pt x="501" y="1117"/>
                  <a:pt x="458" y="1117"/>
                </a:cubicBezTo>
                <a:lnTo>
                  <a:pt x="87" y="1117"/>
                </a:lnTo>
                <a:cubicBezTo>
                  <a:pt x="39" y="1117"/>
                  <a:pt x="0" y="1156"/>
                  <a:pt x="0" y="1204"/>
                </a:cubicBezTo>
                <a:lnTo>
                  <a:pt x="0" y="3621"/>
                </a:lnTo>
                <a:cubicBezTo>
                  <a:pt x="0" y="3669"/>
                  <a:pt x="39" y="3707"/>
                  <a:pt x="87" y="3707"/>
                </a:cubicBezTo>
                <a:cubicBezTo>
                  <a:pt x="315" y="3707"/>
                  <a:pt x="542" y="3740"/>
                  <a:pt x="762" y="3804"/>
                </a:cubicBezTo>
                <a:cubicBezTo>
                  <a:pt x="930" y="3853"/>
                  <a:pt x="1103" y="3878"/>
                  <a:pt x="1278" y="3878"/>
                </a:cubicBezTo>
                <a:lnTo>
                  <a:pt x="2864" y="3878"/>
                </a:lnTo>
                <a:cubicBezTo>
                  <a:pt x="2971" y="3878"/>
                  <a:pt x="3071" y="3836"/>
                  <a:pt x="3147" y="3761"/>
                </a:cubicBezTo>
                <a:cubicBezTo>
                  <a:pt x="3224" y="3683"/>
                  <a:pt x="3266" y="3581"/>
                  <a:pt x="3264" y="3471"/>
                </a:cubicBezTo>
                <a:cubicBezTo>
                  <a:pt x="3263" y="3379"/>
                  <a:pt x="3229" y="3293"/>
                  <a:pt x="3173" y="3226"/>
                </a:cubicBezTo>
                <a:cubicBezTo>
                  <a:pt x="3349" y="3165"/>
                  <a:pt x="3476" y="2998"/>
                  <a:pt x="3476" y="2801"/>
                </a:cubicBezTo>
                <a:cubicBezTo>
                  <a:pt x="3476" y="2693"/>
                  <a:pt x="3437" y="2593"/>
                  <a:pt x="3373" y="2515"/>
                </a:cubicBezTo>
                <a:cubicBezTo>
                  <a:pt x="3574" y="2471"/>
                  <a:pt x="3726" y="2291"/>
                  <a:pt x="3726" y="2077"/>
                </a:cubicBezTo>
                <a:cubicBezTo>
                  <a:pt x="3726" y="1973"/>
                  <a:pt x="3690" y="1877"/>
                  <a:pt x="3631" y="1801"/>
                </a:cubicBezTo>
                <a:lnTo>
                  <a:pt x="5063" y="1801"/>
                </a:lnTo>
                <a:cubicBezTo>
                  <a:pt x="5311" y="1801"/>
                  <a:pt x="5512" y="1600"/>
                  <a:pt x="5512" y="1352"/>
                </a:cubicBezTo>
                <a:cubicBezTo>
                  <a:pt x="5512" y="1232"/>
                  <a:pt x="5466" y="1120"/>
                  <a:pt x="5381" y="1035"/>
                </a:cubicBezTo>
                <a:close/>
                <a:moveTo>
                  <a:pt x="5063" y="1628"/>
                </a:moveTo>
                <a:lnTo>
                  <a:pt x="3012" y="1628"/>
                </a:lnTo>
                <a:cubicBezTo>
                  <a:pt x="2964" y="1628"/>
                  <a:pt x="2925" y="1667"/>
                  <a:pt x="2925" y="1714"/>
                </a:cubicBezTo>
                <a:cubicBezTo>
                  <a:pt x="2925" y="1762"/>
                  <a:pt x="2964" y="1801"/>
                  <a:pt x="3012" y="1801"/>
                </a:cubicBezTo>
                <a:lnTo>
                  <a:pt x="3278" y="1801"/>
                </a:lnTo>
                <a:cubicBezTo>
                  <a:pt x="3430" y="1802"/>
                  <a:pt x="3552" y="1925"/>
                  <a:pt x="3552" y="2077"/>
                </a:cubicBezTo>
                <a:cubicBezTo>
                  <a:pt x="3552" y="2229"/>
                  <a:pt x="3429" y="2352"/>
                  <a:pt x="3277" y="2352"/>
                </a:cubicBezTo>
                <a:lnTo>
                  <a:pt x="3027" y="2352"/>
                </a:lnTo>
                <a:cubicBezTo>
                  <a:pt x="2979" y="2352"/>
                  <a:pt x="2940" y="2391"/>
                  <a:pt x="2940" y="2439"/>
                </a:cubicBezTo>
                <a:cubicBezTo>
                  <a:pt x="2940" y="2487"/>
                  <a:pt x="2979" y="2526"/>
                  <a:pt x="3027" y="2526"/>
                </a:cubicBezTo>
                <a:cubicBezTo>
                  <a:pt x="3179" y="2526"/>
                  <a:pt x="3302" y="2649"/>
                  <a:pt x="3302" y="2801"/>
                </a:cubicBezTo>
                <a:cubicBezTo>
                  <a:pt x="3302" y="2953"/>
                  <a:pt x="3179" y="3077"/>
                  <a:pt x="3027" y="3077"/>
                </a:cubicBezTo>
                <a:lnTo>
                  <a:pt x="2857" y="3077"/>
                </a:lnTo>
                <a:cubicBezTo>
                  <a:pt x="2809" y="3077"/>
                  <a:pt x="2770" y="3116"/>
                  <a:pt x="2770" y="3164"/>
                </a:cubicBezTo>
                <a:cubicBezTo>
                  <a:pt x="2770" y="3212"/>
                  <a:pt x="2809" y="3251"/>
                  <a:pt x="2857" y="3251"/>
                </a:cubicBezTo>
                <a:cubicBezTo>
                  <a:pt x="2984" y="3251"/>
                  <a:pt x="3089" y="3351"/>
                  <a:pt x="3091" y="3474"/>
                </a:cubicBezTo>
                <a:cubicBezTo>
                  <a:pt x="3092" y="3536"/>
                  <a:pt x="3068" y="3594"/>
                  <a:pt x="3024" y="3638"/>
                </a:cubicBezTo>
                <a:cubicBezTo>
                  <a:pt x="2981" y="3681"/>
                  <a:pt x="2924" y="3705"/>
                  <a:pt x="2864" y="3705"/>
                </a:cubicBezTo>
                <a:lnTo>
                  <a:pt x="1278" y="3705"/>
                </a:lnTo>
                <a:cubicBezTo>
                  <a:pt x="1120" y="3705"/>
                  <a:pt x="962" y="3682"/>
                  <a:pt x="810" y="3638"/>
                </a:cubicBezTo>
                <a:cubicBezTo>
                  <a:pt x="603" y="3577"/>
                  <a:pt x="389" y="3543"/>
                  <a:pt x="173" y="3536"/>
                </a:cubicBezTo>
                <a:lnTo>
                  <a:pt x="173" y="1291"/>
                </a:lnTo>
                <a:lnTo>
                  <a:pt x="458" y="1291"/>
                </a:lnTo>
                <a:cubicBezTo>
                  <a:pt x="534" y="1291"/>
                  <a:pt x="607" y="1269"/>
                  <a:pt x="671" y="1229"/>
                </a:cubicBezTo>
                <a:cubicBezTo>
                  <a:pt x="734" y="1189"/>
                  <a:pt x="785" y="1131"/>
                  <a:pt x="817" y="1063"/>
                </a:cubicBezTo>
                <a:cubicBezTo>
                  <a:pt x="837" y="1022"/>
                  <a:pt x="872" y="962"/>
                  <a:pt x="920" y="890"/>
                </a:cubicBezTo>
                <a:cubicBezTo>
                  <a:pt x="990" y="784"/>
                  <a:pt x="1088" y="700"/>
                  <a:pt x="1202" y="647"/>
                </a:cubicBezTo>
                <a:lnTo>
                  <a:pt x="2068" y="241"/>
                </a:lnTo>
                <a:cubicBezTo>
                  <a:pt x="2185" y="186"/>
                  <a:pt x="2324" y="205"/>
                  <a:pt x="2423" y="289"/>
                </a:cubicBezTo>
                <a:lnTo>
                  <a:pt x="2585" y="427"/>
                </a:lnTo>
                <a:cubicBezTo>
                  <a:pt x="2698" y="523"/>
                  <a:pt x="2847" y="567"/>
                  <a:pt x="2994" y="547"/>
                </a:cubicBezTo>
                <a:cubicBezTo>
                  <a:pt x="3004" y="546"/>
                  <a:pt x="3015" y="545"/>
                  <a:pt x="3025" y="545"/>
                </a:cubicBezTo>
                <a:cubicBezTo>
                  <a:pt x="3152" y="545"/>
                  <a:pt x="3255" y="648"/>
                  <a:pt x="3255" y="775"/>
                </a:cubicBezTo>
                <a:cubicBezTo>
                  <a:pt x="3255" y="819"/>
                  <a:pt x="3248" y="862"/>
                  <a:pt x="3236" y="903"/>
                </a:cubicBezTo>
                <a:lnTo>
                  <a:pt x="1939" y="903"/>
                </a:lnTo>
                <a:cubicBezTo>
                  <a:pt x="1891" y="903"/>
                  <a:pt x="1852" y="942"/>
                  <a:pt x="1852" y="990"/>
                </a:cubicBezTo>
                <a:cubicBezTo>
                  <a:pt x="1852" y="1038"/>
                  <a:pt x="1891" y="1076"/>
                  <a:pt x="1939" y="1076"/>
                </a:cubicBezTo>
                <a:lnTo>
                  <a:pt x="5063" y="1076"/>
                </a:lnTo>
                <a:cubicBezTo>
                  <a:pt x="5137" y="1076"/>
                  <a:pt x="5206" y="1105"/>
                  <a:pt x="5258" y="1157"/>
                </a:cubicBezTo>
                <a:cubicBezTo>
                  <a:pt x="5310" y="1209"/>
                  <a:pt x="5339" y="1279"/>
                  <a:pt x="5339" y="1352"/>
                </a:cubicBezTo>
                <a:cubicBezTo>
                  <a:pt x="5339" y="1504"/>
                  <a:pt x="5215" y="1628"/>
                  <a:pt x="5063" y="1628"/>
                </a:cubicBezTo>
                <a:close/>
              </a:path>
            </a:pathLst>
          </a:custGeom>
          <a:solidFill>
            <a:srgbClr val="0E499D"/>
          </a:solidFill>
          <a:ln>
            <a:solidFill>
              <a:srgbClr val="0E499D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84CBF23-4587-435E-9A4B-E99F0C9D2A20}"/>
              </a:ext>
            </a:extLst>
          </p:cNvPr>
          <p:cNvSpPr txBox="1"/>
          <p:nvPr/>
        </p:nvSpPr>
        <p:spPr>
          <a:xfrm>
            <a:off x="979505" y="2840547"/>
            <a:ext cx="448914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本次案例并未运用胜利贡献值（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）、霍林格球员效率指数（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）、真实胜负值（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+\-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）等高阶数据，若能运用高阶数据，能够使聚类结果更加精确。</a:t>
            </a:r>
          </a:p>
        </p:txBody>
      </p:sp>
      <p:sp>
        <p:nvSpPr>
          <p:cNvPr id="17" name="basketball-ball-variant_33838">
            <a:extLst>
              <a:ext uri="{FF2B5EF4-FFF2-40B4-BE49-F238E27FC236}">
                <a16:creationId xmlns:a16="http://schemas.microsoft.com/office/drawing/2014/main" id="{54E15ACA-D93B-40FB-A00E-F8A13181E281}"/>
              </a:ext>
            </a:extLst>
          </p:cNvPr>
          <p:cNvSpPr>
            <a:spLocks noChangeAspect="1"/>
          </p:cNvSpPr>
          <p:nvPr/>
        </p:nvSpPr>
        <p:spPr bwMode="auto">
          <a:xfrm>
            <a:off x="405022" y="2931111"/>
            <a:ext cx="399534" cy="280686"/>
          </a:xfrm>
          <a:custGeom>
            <a:avLst/>
            <a:gdLst>
              <a:gd name="T0" fmla="*/ 5063 w 5512"/>
              <a:gd name="T1" fmla="*/ 903 h 3878"/>
              <a:gd name="T2" fmla="*/ 3428 w 5512"/>
              <a:gd name="T3" fmla="*/ 775 h 3878"/>
              <a:gd name="T4" fmla="*/ 2970 w 5512"/>
              <a:gd name="T5" fmla="*/ 375 h 3878"/>
              <a:gd name="T6" fmla="*/ 2535 w 5512"/>
              <a:gd name="T7" fmla="*/ 157 h 3878"/>
              <a:gd name="T8" fmla="*/ 1129 w 5512"/>
              <a:gd name="T9" fmla="*/ 490 h 3878"/>
              <a:gd name="T10" fmla="*/ 660 w 5512"/>
              <a:gd name="T11" fmla="*/ 989 h 3878"/>
              <a:gd name="T12" fmla="*/ 458 w 5512"/>
              <a:gd name="T13" fmla="*/ 1117 h 3878"/>
              <a:gd name="T14" fmla="*/ 0 w 5512"/>
              <a:gd name="T15" fmla="*/ 1204 h 3878"/>
              <a:gd name="T16" fmla="*/ 87 w 5512"/>
              <a:gd name="T17" fmla="*/ 3707 h 3878"/>
              <a:gd name="T18" fmla="*/ 1278 w 5512"/>
              <a:gd name="T19" fmla="*/ 3878 h 3878"/>
              <a:gd name="T20" fmla="*/ 3147 w 5512"/>
              <a:gd name="T21" fmla="*/ 3761 h 3878"/>
              <a:gd name="T22" fmla="*/ 3173 w 5512"/>
              <a:gd name="T23" fmla="*/ 3226 h 3878"/>
              <a:gd name="T24" fmla="*/ 3373 w 5512"/>
              <a:gd name="T25" fmla="*/ 2515 h 3878"/>
              <a:gd name="T26" fmla="*/ 3631 w 5512"/>
              <a:gd name="T27" fmla="*/ 1801 h 3878"/>
              <a:gd name="T28" fmla="*/ 5512 w 5512"/>
              <a:gd name="T29" fmla="*/ 1352 h 3878"/>
              <a:gd name="T30" fmla="*/ 5063 w 5512"/>
              <a:gd name="T31" fmla="*/ 1628 h 3878"/>
              <a:gd name="T32" fmla="*/ 2925 w 5512"/>
              <a:gd name="T33" fmla="*/ 1714 h 3878"/>
              <a:gd name="T34" fmla="*/ 3278 w 5512"/>
              <a:gd name="T35" fmla="*/ 1801 h 3878"/>
              <a:gd name="T36" fmla="*/ 3277 w 5512"/>
              <a:gd name="T37" fmla="*/ 2352 h 3878"/>
              <a:gd name="T38" fmla="*/ 2940 w 5512"/>
              <a:gd name="T39" fmla="*/ 2439 h 3878"/>
              <a:gd name="T40" fmla="*/ 3302 w 5512"/>
              <a:gd name="T41" fmla="*/ 2801 h 3878"/>
              <a:gd name="T42" fmla="*/ 2857 w 5512"/>
              <a:gd name="T43" fmla="*/ 3077 h 3878"/>
              <a:gd name="T44" fmla="*/ 2857 w 5512"/>
              <a:gd name="T45" fmla="*/ 3251 h 3878"/>
              <a:gd name="T46" fmla="*/ 3024 w 5512"/>
              <a:gd name="T47" fmla="*/ 3638 h 3878"/>
              <a:gd name="T48" fmla="*/ 1278 w 5512"/>
              <a:gd name="T49" fmla="*/ 3705 h 3878"/>
              <a:gd name="T50" fmla="*/ 173 w 5512"/>
              <a:gd name="T51" fmla="*/ 3536 h 3878"/>
              <a:gd name="T52" fmla="*/ 458 w 5512"/>
              <a:gd name="T53" fmla="*/ 1291 h 3878"/>
              <a:gd name="T54" fmla="*/ 817 w 5512"/>
              <a:gd name="T55" fmla="*/ 1063 h 3878"/>
              <a:gd name="T56" fmla="*/ 1202 w 5512"/>
              <a:gd name="T57" fmla="*/ 647 h 3878"/>
              <a:gd name="T58" fmla="*/ 2423 w 5512"/>
              <a:gd name="T59" fmla="*/ 289 h 3878"/>
              <a:gd name="T60" fmla="*/ 2994 w 5512"/>
              <a:gd name="T61" fmla="*/ 547 h 3878"/>
              <a:gd name="T62" fmla="*/ 3255 w 5512"/>
              <a:gd name="T63" fmla="*/ 775 h 3878"/>
              <a:gd name="T64" fmla="*/ 1939 w 5512"/>
              <a:gd name="T65" fmla="*/ 903 h 3878"/>
              <a:gd name="T66" fmla="*/ 1939 w 5512"/>
              <a:gd name="T67" fmla="*/ 1076 h 3878"/>
              <a:gd name="T68" fmla="*/ 5258 w 5512"/>
              <a:gd name="T69" fmla="*/ 1157 h 3878"/>
              <a:gd name="T70" fmla="*/ 5063 w 5512"/>
              <a:gd name="T71" fmla="*/ 1628 h 3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512" h="3878">
                <a:moveTo>
                  <a:pt x="5381" y="1035"/>
                </a:moveTo>
                <a:cubicBezTo>
                  <a:pt x="5296" y="950"/>
                  <a:pt x="5183" y="903"/>
                  <a:pt x="5063" y="903"/>
                </a:cubicBezTo>
                <a:lnTo>
                  <a:pt x="3415" y="903"/>
                </a:lnTo>
                <a:cubicBezTo>
                  <a:pt x="3424" y="861"/>
                  <a:pt x="3428" y="819"/>
                  <a:pt x="3428" y="775"/>
                </a:cubicBezTo>
                <a:cubicBezTo>
                  <a:pt x="3428" y="553"/>
                  <a:pt x="3247" y="372"/>
                  <a:pt x="3025" y="372"/>
                </a:cubicBezTo>
                <a:cubicBezTo>
                  <a:pt x="3007" y="372"/>
                  <a:pt x="2989" y="373"/>
                  <a:pt x="2970" y="375"/>
                </a:cubicBezTo>
                <a:cubicBezTo>
                  <a:pt x="2872" y="389"/>
                  <a:pt x="2773" y="360"/>
                  <a:pt x="2698" y="295"/>
                </a:cubicBezTo>
                <a:lnTo>
                  <a:pt x="2535" y="157"/>
                </a:lnTo>
                <a:cubicBezTo>
                  <a:pt x="2385" y="29"/>
                  <a:pt x="2173" y="0"/>
                  <a:pt x="1995" y="84"/>
                </a:cubicBezTo>
                <a:lnTo>
                  <a:pt x="1129" y="490"/>
                </a:lnTo>
                <a:cubicBezTo>
                  <a:pt x="985" y="557"/>
                  <a:pt x="863" y="662"/>
                  <a:pt x="776" y="794"/>
                </a:cubicBezTo>
                <a:cubicBezTo>
                  <a:pt x="722" y="874"/>
                  <a:pt x="684" y="940"/>
                  <a:pt x="660" y="989"/>
                </a:cubicBezTo>
                <a:cubicBezTo>
                  <a:pt x="642" y="1027"/>
                  <a:pt x="614" y="1060"/>
                  <a:pt x="578" y="1083"/>
                </a:cubicBezTo>
                <a:cubicBezTo>
                  <a:pt x="542" y="1105"/>
                  <a:pt x="501" y="1117"/>
                  <a:pt x="458" y="1117"/>
                </a:cubicBezTo>
                <a:lnTo>
                  <a:pt x="87" y="1117"/>
                </a:lnTo>
                <a:cubicBezTo>
                  <a:pt x="39" y="1117"/>
                  <a:pt x="0" y="1156"/>
                  <a:pt x="0" y="1204"/>
                </a:cubicBezTo>
                <a:lnTo>
                  <a:pt x="0" y="3621"/>
                </a:lnTo>
                <a:cubicBezTo>
                  <a:pt x="0" y="3669"/>
                  <a:pt x="39" y="3707"/>
                  <a:pt x="87" y="3707"/>
                </a:cubicBezTo>
                <a:cubicBezTo>
                  <a:pt x="315" y="3707"/>
                  <a:pt x="542" y="3740"/>
                  <a:pt x="762" y="3804"/>
                </a:cubicBezTo>
                <a:cubicBezTo>
                  <a:pt x="930" y="3853"/>
                  <a:pt x="1103" y="3878"/>
                  <a:pt x="1278" y="3878"/>
                </a:cubicBezTo>
                <a:lnTo>
                  <a:pt x="2864" y="3878"/>
                </a:lnTo>
                <a:cubicBezTo>
                  <a:pt x="2971" y="3878"/>
                  <a:pt x="3071" y="3836"/>
                  <a:pt x="3147" y="3761"/>
                </a:cubicBezTo>
                <a:cubicBezTo>
                  <a:pt x="3224" y="3683"/>
                  <a:pt x="3266" y="3581"/>
                  <a:pt x="3264" y="3471"/>
                </a:cubicBezTo>
                <a:cubicBezTo>
                  <a:pt x="3263" y="3379"/>
                  <a:pt x="3229" y="3293"/>
                  <a:pt x="3173" y="3226"/>
                </a:cubicBezTo>
                <a:cubicBezTo>
                  <a:pt x="3349" y="3165"/>
                  <a:pt x="3476" y="2998"/>
                  <a:pt x="3476" y="2801"/>
                </a:cubicBezTo>
                <a:cubicBezTo>
                  <a:pt x="3476" y="2693"/>
                  <a:pt x="3437" y="2593"/>
                  <a:pt x="3373" y="2515"/>
                </a:cubicBezTo>
                <a:cubicBezTo>
                  <a:pt x="3574" y="2471"/>
                  <a:pt x="3726" y="2291"/>
                  <a:pt x="3726" y="2077"/>
                </a:cubicBezTo>
                <a:cubicBezTo>
                  <a:pt x="3726" y="1973"/>
                  <a:pt x="3690" y="1877"/>
                  <a:pt x="3631" y="1801"/>
                </a:cubicBezTo>
                <a:lnTo>
                  <a:pt x="5063" y="1801"/>
                </a:lnTo>
                <a:cubicBezTo>
                  <a:pt x="5311" y="1801"/>
                  <a:pt x="5512" y="1600"/>
                  <a:pt x="5512" y="1352"/>
                </a:cubicBezTo>
                <a:cubicBezTo>
                  <a:pt x="5512" y="1232"/>
                  <a:pt x="5466" y="1120"/>
                  <a:pt x="5381" y="1035"/>
                </a:cubicBezTo>
                <a:close/>
                <a:moveTo>
                  <a:pt x="5063" y="1628"/>
                </a:moveTo>
                <a:lnTo>
                  <a:pt x="3012" y="1628"/>
                </a:lnTo>
                <a:cubicBezTo>
                  <a:pt x="2964" y="1628"/>
                  <a:pt x="2925" y="1667"/>
                  <a:pt x="2925" y="1714"/>
                </a:cubicBezTo>
                <a:cubicBezTo>
                  <a:pt x="2925" y="1762"/>
                  <a:pt x="2964" y="1801"/>
                  <a:pt x="3012" y="1801"/>
                </a:cubicBezTo>
                <a:lnTo>
                  <a:pt x="3278" y="1801"/>
                </a:lnTo>
                <a:cubicBezTo>
                  <a:pt x="3430" y="1802"/>
                  <a:pt x="3552" y="1925"/>
                  <a:pt x="3552" y="2077"/>
                </a:cubicBezTo>
                <a:cubicBezTo>
                  <a:pt x="3552" y="2229"/>
                  <a:pt x="3429" y="2352"/>
                  <a:pt x="3277" y="2352"/>
                </a:cubicBezTo>
                <a:lnTo>
                  <a:pt x="3027" y="2352"/>
                </a:lnTo>
                <a:cubicBezTo>
                  <a:pt x="2979" y="2352"/>
                  <a:pt x="2940" y="2391"/>
                  <a:pt x="2940" y="2439"/>
                </a:cubicBezTo>
                <a:cubicBezTo>
                  <a:pt x="2940" y="2487"/>
                  <a:pt x="2979" y="2526"/>
                  <a:pt x="3027" y="2526"/>
                </a:cubicBezTo>
                <a:cubicBezTo>
                  <a:pt x="3179" y="2526"/>
                  <a:pt x="3302" y="2649"/>
                  <a:pt x="3302" y="2801"/>
                </a:cubicBezTo>
                <a:cubicBezTo>
                  <a:pt x="3302" y="2953"/>
                  <a:pt x="3179" y="3077"/>
                  <a:pt x="3027" y="3077"/>
                </a:cubicBezTo>
                <a:lnTo>
                  <a:pt x="2857" y="3077"/>
                </a:lnTo>
                <a:cubicBezTo>
                  <a:pt x="2809" y="3077"/>
                  <a:pt x="2770" y="3116"/>
                  <a:pt x="2770" y="3164"/>
                </a:cubicBezTo>
                <a:cubicBezTo>
                  <a:pt x="2770" y="3212"/>
                  <a:pt x="2809" y="3251"/>
                  <a:pt x="2857" y="3251"/>
                </a:cubicBezTo>
                <a:cubicBezTo>
                  <a:pt x="2984" y="3251"/>
                  <a:pt x="3089" y="3351"/>
                  <a:pt x="3091" y="3474"/>
                </a:cubicBezTo>
                <a:cubicBezTo>
                  <a:pt x="3092" y="3536"/>
                  <a:pt x="3068" y="3594"/>
                  <a:pt x="3024" y="3638"/>
                </a:cubicBezTo>
                <a:cubicBezTo>
                  <a:pt x="2981" y="3681"/>
                  <a:pt x="2924" y="3705"/>
                  <a:pt x="2864" y="3705"/>
                </a:cubicBezTo>
                <a:lnTo>
                  <a:pt x="1278" y="3705"/>
                </a:lnTo>
                <a:cubicBezTo>
                  <a:pt x="1120" y="3705"/>
                  <a:pt x="962" y="3682"/>
                  <a:pt x="810" y="3638"/>
                </a:cubicBezTo>
                <a:cubicBezTo>
                  <a:pt x="603" y="3577"/>
                  <a:pt x="389" y="3543"/>
                  <a:pt x="173" y="3536"/>
                </a:cubicBezTo>
                <a:lnTo>
                  <a:pt x="173" y="1291"/>
                </a:lnTo>
                <a:lnTo>
                  <a:pt x="458" y="1291"/>
                </a:lnTo>
                <a:cubicBezTo>
                  <a:pt x="534" y="1291"/>
                  <a:pt x="607" y="1269"/>
                  <a:pt x="671" y="1229"/>
                </a:cubicBezTo>
                <a:cubicBezTo>
                  <a:pt x="734" y="1189"/>
                  <a:pt x="785" y="1131"/>
                  <a:pt x="817" y="1063"/>
                </a:cubicBezTo>
                <a:cubicBezTo>
                  <a:pt x="837" y="1022"/>
                  <a:pt x="872" y="962"/>
                  <a:pt x="920" y="890"/>
                </a:cubicBezTo>
                <a:cubicBezTo>
                  <a:pt x="990" y="784"/>
                  <a:pt x="1088" y="700"/>
                  <a:pt x="1202" y="647"/>
                </a:cubicBezTo>
                <a:lnTo>
                  <a:pt x="2068" y="241"/>
                </a:lnTo>
                <a:cubicBezTo>
                  <a:pt x="2185" y="186"/>
                  <a:pt x="2324" y="205"/>
                  <a:pt x="2423" y="289"/>
                </a:cubicBezTo>
                <a:lnTo>
                  <a:pt x="2585" y="427"/>
                </a:lnTo>
                <a:cubicBezTo>
                  <a:pt x="2698" y="523"/>
                  <a:pt x="2847" y="567"/>
                  <a:pt x="2994" y="547"/>
                </a:cubicBezTo>
                <a:cubicBezTo>
                  <a:pt x="3004" y="546"/>
                  <a:pt x="3015" y="545"/>
                  <a:pt x="3025" y="545"/>
                </a:cubicBezTo>
                <a:cubicBezTo>
                  <a:pt x="3152" y="545"/>
                  <a:pt x="3255" y="648"/>
                  <a:pt x="3255" y="775"/>
                </a:cubicBezTo>
                <a:cubicBezTo>
                  <a:pt x="3255" y="819"/>
                  <a:pt x="3248" y="862"/>
                  <a:pt x="3236" y="903"/>
                </a:cubicBezTo>
                <a:lnTo>
                  <a:pt x="1939" y="903"/>
                </a:lnTo>
                <a:cubicBezTo>
                  <a:pt x="1891" y="903"/>
                  <a:pt x="1852" y="942"/>
                  <a:pt x="1852" y="990"/>
                </a:cubicBezTo>
                <a:cubicBezTo>
                  <a:pt x="1852" y="1038"/>
                  <a:pt x="1891" y="1076"/>
                  <a:pt x="1939" y="1076"/>
                </a:cubicBezTo>
                <a:lnTo>
                  <a:pt x="5063" y="1076"/>
                </a:lnTo>
                <a:cubicBezTo>
                  <a:pt x="5137" y="1076"/>
                  <a:pt x="5206" y="1105"/>
                  <a:pt x="5258" y="1157"/>
                </a:cubicBezTo>
                <a:cubicBezTo>
                  <a:pt x="5310" y="1209"/>
                  <a:pt x="5339" y="1279"/>
                  <a:pt x="5339" y="1352"/>
                </a:cubicBezTo>
                <a:cubicBezTo>
                  <a:pt x="5339" y="1504"/>
                  <a:pt x="5215" y="1628"/>
                  <a:pt x="5063" y="1628"/>
                </a:cubicBezTo>
                <a:close/>
              </a:path>
            </a:pathLst>
          </a:custGeom>
          <a:solidFill>
            <a:srgbClr val="0E499D"/>
          </a:solidFill>
          <a:ln>
            <a:solidFill>
              <a:srgbClr val="0E499D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2EDE6F-16A5-45C3-996D-0F74ABF198FD}"/>
              </a:ext>
            </a:extLst>
          </p:cNvPr>
          <p:cNvSpPr txBox="1"/>
          <p:nvPr/>
        </p:nvSpPr>
        <p:spPr>
          <a:xfrm>
            <a:off x="979505" y="4788021"/>
            <a:ext cx="4489140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聚类结果中出现了一些极端异常值，如何处理区分此类异常球员有待进一步思考。</a:t>
            </a:r>
          </a:p>
        </p:txBody>
      </p:sp>
      <p:sp>
        <p:nvSpPr>
          <p:cNvPr id="19" name="basketball-ball-variant_33838">
            <a:extLst>
              <a:ext uri="{FF2B5EF4-FFF2-40B4-BE49-F238E27FC236}">
                <a16:creationId xmlns:a16="http://schemas.microsoft.com/office/drawing/2014/main" id="{7456361A-135A-4CAB-903A-8758D2ACF2C6}"/>
              </a:ext>
            </a:extLst>
          </p:cNvPr>
          <p:cNvSpPr>
            <a:spLocks noChangeAspect="1"/>
          </p:cNvSpPr>
          <p:nvPr/>
        </p:nvSpPr>
        <p:spPr bwMode="auto">
          <a:xfrm>
            <a:off x="405022" y="4850167"/>
            <a:ext cx="399534" cy="280686"/>
          </a:xfrm>
          <a:custGeom>
            <a:avLst/>
            <a:gdLst>
              <a:gd name="T0" fmla="*/ 5063 w 5512"/>
              <a:gd name="T1" fmla="*/ 903 h 3878"/>
              <a:gd name="T2" fmla="*/ 3428 w 5512"/>
              <a:gd name="T3" fmla="*/ 775 h 3878"/>
              <a:gd name="T4" fmla="*/ 2970 w 5512"/>
              <a:gd name="T5" fmla="*/ 375 h 3878"/>
              <a:gd name="T6" fmla="*/ 2535 w 5512"/>
              <a:gd name="T7" fmla="*/ 157 h 3878"/>
              <a:gd name="T8" fmla="*/ 1129 w 5512"/>
              <a:gd name="T9" fmla="*/ 490 h 3878"/>
              <a:gd name="T10" fmla="*/ 660 w 5512"/>
              <a:gd name="T11" fmla="*/ 989 h 3878"/>
              <a:gd name="T12" fmla="*/ 458 w 5512"/>
              <a:gd name="T13" fmla="*/ 1117 h 3878"/>
              <a:gd name="T14" fmla="*/ 0 w 5512"/>
              <a:gd name="T15" fmla="*/ 1204 h 3878"/>
              <a:gd name="T16" fmla="*/ 87 w 5512"/>
              <a:gd name="T17" fmla="*/ 3707 h 3878"/>
              <a:gd name="T18" fmla="*/ 1278 w 5512"/>
              <a:gd name="T19" fmla="*/ 3878 h 3878"/>
              <a:gd name="T20" fmla="*/ 3147 w 5512"/>
              <a:gd name="T21" fmla="*/ 3761 h 3878"/>
              <a:gd name="T22" fmla="*/ 3173 w 5512"/>
              <a:gd name="T23" fmla="*/ 3226 h 3878"/>
              <a:gd name="T24" fmla="*/ 3373 w 5512"/>
              <a:gd name="T25" fmla="*/ 2515 h 3878"/>
              <a:gd name="T26" fmla="*/ 3631 w 5512"/>
              <a:gd name="T27" fmla="*/ 1801 h 3878"/>
              <a:gd name="T28" fmla="*/ 5512 w 5512"/>
              <a:gd name="T29" fmla="*/ 1352 h 3878"/>
              <a:gd name="T30" fmla="*/ 5063 w 5512"/>
              <a:gd name="T31" fmla="*/ 1628 h 3878"/>
              <a:gd name="T32" fmla="*/ 2925 w 5512"/>
              <a:gd name="T33" fmla="*/ 1714 h 3878"/>
              <a:gd name="T34" fmla="*/ 3278 w 5512"/>
              <a:gd name="T35" fmla="*/ 1801 h 3878"/>
              <a:gd name="T36" fmla="*/ 3277 w 5512"/>
              <a:gd name="T37" fmla="*/ 2352 h 3878"/>
              <a:gd name="T38" fmla="*/ 2940 w 5512"/>
              <a:gd name="T39" fmla="*/ 2439 h 3878"/>
              <a:gd name="T40" fmla="*/ 3302 w 5512"/>
              <a:gd name="T41" fmla="*/ 2801 h 3878"/>
              <a:gd name="T42" fmla="*/ 2857 w 5512"/>
              <a:gd name="T43" fmla="*/ 3077 h 3878"/>
              <a:gd name="T44" fmla="*/ 2857 w 5512"/>
              <a:gd name="T45" fmla="*/ 3251 h 3878"/>
              <a:gd name="T46" fmla="*/ 3024 w 5512"/>
              <a:gd name="T47" fmla="*/ 3638 h 3878"/>
              <a:gd name="T48" fmla="*/ 1278 w 5512"/>
              <a:gd name="T49" fmla="*/ 3705 h 3878"/>
              <a:gd name="T50" fmla="*/ 173 w 5512"/>
              <a:gd name="T51" fmla="*/ 3536 h 3878"/>
              <a:gd name="T52" fmla="*/ 458 w 5512"/>
              <a:gd name="T53" fmla="*/ 1291 h 3878"/>
              <a:gd name="T54" fmla="*/ 817 w 5512"/>
              <a:gd name="T55" fmla="*/ 1063 h 3878"/>
              <a:gd name="T56" fmla="*/ 1202 w 5512"/>
              <a:gd name="T57" fmla="*/ 647 h 3878"/>
              <a:gd name="T58" fmla="*/ 2423 w 5512"/>
              <a:gd name="T59" fmla="*/ 289 h 3878"/>
              <a:gd name="T60" fmla="*/ 2994 w 5512"/>
              <a:gd name="T61" fmla="*/ 547 h 3878"/>
              <a:gd name="T62" fmla="*/ 3255 w 5512"/>
              <a:gd name="T63" fmla="*/ 775 h 3878"/>
              <a:gd name="T64" fmla="*/ 1939 w 5512"/>
              <a:gd name="T65" fmla="*/ 903 h 3878"/>
              <a:gd name="T66" fmla="*/ 1939 w 5512"/>
              <a:gd name="T67" fmla="*/ 1076 h 3878"/>
              <a:gd name="T68" fmla="*/ 5258 w 5512"/>
              <a:gd name="T69" fmla="*/ 1157 h 3878"/>
              <a:gd name="T70" fmla="*/ 5063 w 5512"/>
              <a:gd name="T71" fmla="*/ 1628 h 3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512" h="3878">
                <a:moveTo>
                  <a:pt x="5381" y="1035"/>
                </a:moveTo>
                <a:cubicBezTo>
                  <a:pt x="5296" y="950"/>
                  <a:pt x="5183" y="903"/>
                  <a:pt x="5063" y="903"/>
                </a:cubicBezTo>
                <a:lnTo>
                  <a:pt x="3415" y="903"/>
                </a:lnTo>
                <a:cubicBezTo>
                  <a:pt x="3424" y="861"/>
                  <a:pt x="3428" y="819"/>
                  <a:pt x="3428" y="775"/>
                </a:cubicBezTo>
                <a:cubicBezTo>
                  <a:pt x="3428" y="553"/>
                  <a:pt x="3247" y="372"/>
                  <a:pt x="3025" y="372"/>
                </a:cubicBezTo>
                <a:cubicBezTo>
                  <a:pt x="3007" y="372"/>
                  <a:pt x="2989" y="373"/>
                  <a:pt x="2970" y="375"/>
                </a:cubicBezTo>
                <a:cubicBezTo>
                  <a:pt x="2872" y="389"/>
                  <a:pt x="2773" y="360"/>
                  <a:pt x="2698" y="295"/>
                </a:cubicBezTo>
                <a:lnTo>
                  <a:pt x="2535" y="157"/>
                </a:lnTo>
                <a:cubicBezTo>
                  <a:pt x="2385" y="29"/>
                  <a:pt x="2173" y="0"/>
                  <a:pt x="1995" y="84"/>
                </a:cubicBezTo>
                <a:lnTo>
                  <a:pt x="1129" y="490"/>
                </a:lnTo>
                <a:cubicBezTo>
                  <a:pt x="985" y="557"/>
                  <a:pt x="863" y="662"/>
                  <a:pt x="776" y="794"/>
                </a:cubicBezTo>
                <a:cubicBezTo>
                  <a:pt x="722" y="874"/>
                  <a:pt x="684" y="940"/>
                  <a:pt x="660" y="989"/>
                </a:cubicBezTo>
                <a:cubicBezTo>
                  <a:pt x="642" y="1027"/>
                  <a:pt x="614" y="1060"/>
                  <a:pt x="578" y="1083"/>
                </a:cubicBezTo>
                <a:cubicBezTo>
                  <a:pt x="542" y="1105"/>
                  <a:pt x="501" y="1117"/>
                  <a:pt x="458" y="1117"/>
                </a:cubicBezTo>
                <a:lnTo>
                  <a:pt x="87" y="1117"/>
                </a:lnTo>
                <a:cubicBezTo>
                  <a:pt x="39" y="1117"/>
                  <a:pt x="0" y="1156"/>
                  <a:pt x="0" y="1204"/>
                </a:cubicBezTo>
                <a:lnTo>
                  <a:pt x="0" y="3621"/>
                </a:lnTo>
                <a:cubicBezTo>
                  <a:pt x="0" y="3669"/>
                  <a:pt x="39" y="3707"/>
                  <a:pt x="87" y="3707"/>
                </a:cubicBezTo>
                <a:cubicBezTo>
                  <a:pt x="315" y="3707"/>
                  <a:pt x="542" y="3740"/>
                  <a:pt x="762" y="3804"/>
                </a:cubicBezTo>
                <a:cubicBezTo>
                  <a:pt x="930" y="3853"/>
                  <a:pt x="1103" y="3878"/>
                  <a:pt x="1278" y="3878"/>
                </a:cubicBezTo>
                <a:lnTo>
                  <a:pt x="2864" y="3878"/>
                </a:lnTo>
                <a:cubicBezTo>
                  <a:pt x="2971" y="3878"/>
                  <a:pt x="3071" y="3836"/>
                  <a:pt x="3147" y="3761"/>
                </a:cubicBezTo>
                <a:cubicBezTo>
                  <a:pt x="3224" y="3683"/>
                  <a:pt x="3266" y="3581"/>
                  <a:pt x="3264" y="3471"/>
                </a:cubicBezTo>
                <a:cubicBezTo>
                  <a:pt x="3263" y="3379"/>
                  <a:pt x="3229" y="3293"/>
                  <a:pt x="3173" y="3226"/>
                </a:cubicBezTo>
                <a:cubicBezTo>
                  <a:pt x="3349" y="3165"/>
                  <a:pt x="3476" y="2998"/>
                  <a:pt x="3476" y="2801"/>
                </a:cubicBezTo>
                <a:cubicBezTo>
                  <a:pt x="3476" y="2693"/>
                  <a:pt x="3437" y="2593"/>
                  <a:pt x="3373" y="2515"/>
                </a:cubicBezTo>
                <a:cubicBezTo>
                  <a:pt x="3574" y="2471"/>
                  <a:pt x="3726" y="2291"/>
                  <a:pt x="3726" y="2077"/>
                </a:cubicBezTo>
                <a:cubicBezTo>
                  <a:pt x="3726" y="1973"/>
                  <a:pt x="3690" y="1877"/>
                  <a:pt x="3631" y="1801"/>
                </a:cubicBezTo>
                <a:lnTo>
                  <a:pt x="5063" y="1801"/>
                </a:lnTo>
                <a:cubicBezTo>
                  <a:pt x="5311" y="1801"/>
                  <a:pt x="5512" y="1600"/>
                  <a:pt x="5512" y="1352"/>
                </a:cubicBezTo>
                <a:cubicBezTo>
                  <a:pt x="5512" y="1232"/>
                  <a:pt x="5466" y="1120"/>
                  <a:pt x="5381" y="1035"/>
                </a:cubicBezTo>
                <a:close/>
                <a:moveTo>
                  <a:pt x="5063" y="1628"/>
                </a:moveTo>
                <a:lnTo>
                  <a:pt x="3012" y="1628"/>
                </a:lnTo>
                <a:cubicBezTo>
                  <a:pt x="2964" y="1628"/>
                  <a:pt x="2925" y="1667"/>
                  <a:pt x="2925" y="1714"/>
                </a:cubicBezTo>
                <a:cubicBezTo>
                  <a:pt x="2925" y="1762"/>
                  <a:pt x="2964" y="1801"/>
                  <a:pt x="3012" y="1801"/>
                </a:cubicBezTo>
                <a:lnTo>
                  <a:pt x="3278" y="1801"/>
                </a:lnTo>
                <a:cubicBezTo>
                  <a:pt x="3430" y="1802"/>
                  <a:pt x="3552" y="1925"/>
                  <a:pt x="3552" y="2077"/>
                </a:cubicBezTo>
                <a:cubicBezTo>
                  <a:pt x="3552" y="2229"/>
                  <a:pt x="3429" y="2352"/>
                  <a:pt x="3277" y="2352"/>
                </a:cubicBezTo>
                <a:lnTo>
                  <a:pt x="3027" y="2352"/>
                </a:lnTo>
                <a:cubicBezTo>
                  <a:pt x="2979" y="2352"/>
                  <a:pt x="2940" y="2391"/>
                  <a:pt x="2940" y="2439"/>
                </a:cubicBezTo>
                <a:cubicBezTo>
                  <a:pt x="2940" y="2487"/>
                  <a:pt x="2979" y="2526"/>
                  <a:pt x="3027" y="2526"/>
                </a:cubicBezTo>
                <a:cubicBezTo>
                  <a:pt x="3179" y="2526"/>
                  <a:pt x="3302" y="2649"/>
                  <a:pt x="3302" y="2801"/>
                </a:cubicBezTo>
                <a:cubicBezTo>
                  <a:pt x="3302" y="2953"/>
                  <a:pt x="3179" y="3077"/>
                  <a:pt x="3027" y="3077"/>
                </a:cubicBezTo>
                <a:lnTo>
                  <a:pt x="2857" y="3077"/>
                </a:lnTo>
                <a:cubicBezTo>
                  <a:pt x="2809" y="3077"/>
                  <a:pt x="2770" y="3116"/>
                  <a:pt x="2770" y="3164"/>
                </a:cubicBezTo>
                <a:cubicBezTo>
                  <a:pt x="2770" y="3212"/>
                  <a:pt x="2809" y="3251"/>
                  <a:pt x="2857" y="3251"/>
                </a:cubicBezTo>
                <a:cubicBezTo>
                  <a:pt x="2984" y="3251"/>
                  <a:pt x="3089" y="3351"/>
                  <a:pt x="3091" y="3474"/>
                </a:cubicBezTo>
                <a:cubicBezTo>
                  <a:pt x="3092" y="3536"/>
                  <a:pt x="3068" y="3594"/>
                  <a:pt x="3024" y="3638"/>
                </a:cubicBezTo>
                <a:cubicBezTo>
                  <a:pt x="2981" y="3681"/>
                  <a:pt x="2924" y="3705"/>
                  <a:pt x="2864" y="3705"/>
                </a:cubicBezTo>
                <a:lnTo>
                  <a:pt x="1278" y="3705"/>
                </a:lnTo>
                <a:cubicBezTo>
                  <a:pt x="1120" y="3705"/>
                  <a:pt x="962" y="3682"/>
                  <a:pt x="810" y="3638"/>
                </a:cubicBezTo>
                <a:cubicBezTo>
                  <a:pt x="603" y="3577"/>
                  <a:pt x="389" y="3543"/>
                  <a:pt x="173" y="3536"/>
                </a:cubicBezTo>
                <a:lnTo>
                  <a:pt x="173" y="1291"/>
                </a:lnTo>
                <a:lnTo>
                  <a:pt x="458" y="1291"/>
                </a:lnTo>
                <a:cubicBezTo>
                  <a:pt x="534" y="1291"/>
                  <a:pt x="607" y="1269"/>
                  <a:pt x="671" y="1229"/>
                </a:cubicBezTo>
                <a:cubicBezTo>
                  <a:pt x="734" y="1189"/>
                  <a:pt x="785" y="1131"/>
                  <a:pt x="817" y="1063"/>
                </a:cubicBezTo>
                <a:cubicBezTo>
                  <a:pt x="837" y="1022"/>
                  <a:pt x="872" y="962"/>
                  <a:pt x="920" y="890"/>
                </a:cubicBezTo>
                <a:cubicBezTo>
                  <a:pt x="990" y="784"/>
                  <a:pt x="1088" y="700"/>
                  <a:pt x="1202" y="647"/>
                </a:cubicBezTo>
                <a:lnTo>
                  <a:pt x="2068" y="241"/>
                </a:lnTo>
                <a:cubicBezTo>
                  <a:pt x="2185" y="186"/>
                  <a:pt x="2324" y="205"/>
                  <a:pt x="2423" y="289"/>
                </a:cubicBezTo>
                <a:lnTo>
                  <a:pt x="2585" y="427"/>
                </a:lnTo>
                <a:cubicBezTo>
                  <a:pt x="2698" y="523"/>
                  <a:pt x="2847" y="567"/>
                  <a:pt x="2994" y="547"/>
                </a:cubicBezTo>
                <a:cubicBezTo>
                  <a:pt x="3004" y="546"/>
                  <a:pt x="3015" y="545"/>
                  <a:pt x="3025" y="545"/>
                </a:cubicBezTo>
                <a:cubicBezTo>
                  <a:pt x="3152" y="545"/>
                  <a:pt x="3255" y="648"/>
                  <a:pt x="3255" y="775"/>
                </a:cubicBezTo>
                <a:cubicBezTo>
                  <a:pt x="3255" y="819"/>
                  <a:pt x="3248" y="862"/>
                  <a:pt x="3236" y="903"/>
                </a:cubicBezTo>
                <a:lnTo>
                  <a:pt x="1939" y="903"/>
                </a:lnTo>
                <a:cubicBezTo>
                  <a:pt x="1891" y="903"/>
                  <a:pt x="1852" y="942"/>
                  <a:pt x="1852" y="990"/>
                </a:cubicBezTo>
                <a:cubicBezTo>
                  <a:pt x="1852" y="1038"/>
                  <a:pt x="1891" y="1076"/>
                  <a:pt x="1939" y="1076"/>
                </a:cubicBezTo>
                <a:lnTo>
                  <a:pt x="5063" y="1076"/>
                </a:lnTo>
                <a:cubicBezTo>
                  <a:pt x="5137" y="1076"/>
                  <a:pt x="5206" y="1105"/>
                  <a:pt x="5258" y="1157"/>
                </a:cubicBezTo>
                <a:cubicBezTo>
                  <a:pt x="5310" y="1209"/>
                  <a:pt x="5339" y="1279"/>
                  <a:pt x="5339" y="1352"/>
                </a:cubicBezTo>
                <a:cubicBezTo>
                  <a:pt x="5339" y="1504"/>
                  <a:pt x="5215" y="1628"/>
                  <a:pt x="5063" y="1628"/>
                </a:cubicBezTo>
                <a:close/>
              </a:path>
            </a:pathLst>
          </a:custGeom>
          <a:solidFill>
            <a:srgbClr val="0E499D"/>
          </a:solidFill>
          <a:ln>
            <a:solidFill>
              <a:srgbClr val="0E499D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99C5373-D0E3-4956-A4BD-A7E05F18E5D5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31858389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20D6400C-4BA3-42C9-98B4-6F71FEC2E3A9}"/>
              </a:ext>
            </a:extLst>
          </p:cNvPr>
          <p:cNvSpPr/>
          <p:nvPr/>
        </p:nvSpPr>
        <p:spPr>
          <a:xfrm>
            <a:off x="0" y="2716566"/>
            <a:ext cx="12192000" cy="1429305"/>
          </a:xfrm>
          <a:prstGeom prst="rect">
            <a:avLst/>
          </a:prstGeom>
          <a:solidFill>
            <a:srgbClr val="C00000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853A7065-95F2-4949-9091-AF878A23E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7335" y="2697240"/>
            <a:ext cx="814389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 </a:t>
            </a:r>
            <a:r>
              <a:rPr lang="en-US" altLang="zh-CN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en-US" altLang="zh-CN" sz="8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Watching</a:t>
            </a:r>
            <a:endParaRPr lang="bg-BG" altLang="zh-CN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BDFA9D-FA60-4E84-B21D-2E8C3431CAA1}"/>
              </a:ext>
            </a:extLst>
          </p:cNvPr>
          <p:cNvSpPr txBox="1"/>
          <p:nvPr/>
        </p:nvSpPr>
        <p:spPr>
          <a:xfrm>
            <a:off x="7379208" y="4928616"/>
            <a:ext cx="3502152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扫描二维码</a:t>
            </a:r>
            <a:endParaRPr lang="en-US" altLang="zh-CN" sz="2000" spc="300" dirty="0">
              <a:solidFill>
                <a:srgbClr val="BD0C3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关注狗熊会</a:t>
            </a:r>
            <a:endParaRPr lang="en-US" altLang="zh-CN" sz="2000" spc="300" dirty="0">
              <a:solidFill>
                <a:srgbClr val="BD0C3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获取更多案例资源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D5F31F-9426-47DF-B8AA-92DBA423C2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253" b="2784"/>
          <a:stretch/>
        </p:blipFill>
        <p:spPr>
          <a:xfrm>
            <a:off x="9884664" y="4840705"/>
            <a:ext cx="1609344" cy="159667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ADCB4EC-634F-4250-A71A-472D07EE6446}"/>
              </a:ext>
            </a:extLst>
          </p:cNvPr>
          <p:cNvSpPr txBox="1"/>
          <p:nvPr/>
        </p:nvSpPr>
        <p:spPr>
          <a:xfrm>
            <a:off x="4187952" y="1819656"/>
            <a:ext cx="4937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40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4000" dirty="0">
                <a:solidFill>
                  <a:srgbClr val="BD0C3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精品案例</a:t>
            </a:r>
          </a:p>
        </p:txBody>
      </p:sp>
    </p:spTree>
    <p:extLst>
      <p:ext uri="{BB962C8B-B14F-4D97-AF65-F5344CB8AC3E}">
        <p14:creationId xmlns:p14="http://schemas.microsoft.com/office/powerpoint/2010/main" val="923518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289971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7" name="Freeform 5">
            <a:extLst>
              <a:ext uri="{FF2B5EF4-FFF2-40B4-BE49-F238E27FC236}">
                <a16:creationId xmlns:a16="http://schemas.microsoft.com/office/drawing/2014/main" id="{5CA328A2-1E52-4365-89AC-522FE2DFD7C4}"/>
              </a:ext>
            </a:extLst>
          </p:cNvPr>
          <p:cNvSpPr>
            <a:spLocks/>
          </p:cNvSpPr>
          <p:nvPr/>
        </p:nvSpPr>
        <p:spPr bwMode="auto">
          <a:xfrm>
            <a:off x="-5262223" y="838202"/>
            <a:ext cx="254793" cy="239484"/>
          </a:xfrm>
          <a:custGeom>
            <a:avLst/>
            <a:gdLst>
              <a:gd name="T0" fmla="*/ 207 w 211"/>
              <a:gd name="T1" fmla="*/ 85 h 200"/>
              <a:gd name="T2" fmla="*/ 153 w 211"/>
              <a:gd name="T3" fmla="*/ 124 h 200"/>
              <a:gd name="T4" fmla="*/ 173 w 211"/>
              <a:gd name="T5" fmla="*/ 189 h 200"/>
              <a:gd name="T6" fmla="*/ 170 w 211"/>
              <a:gd name="T7" fmla="*/ 198 h 200"/>
              <a:gd name="T8" fmla="*/ 165 w 211"/>
              <a:gd name="T9" fmla="*/ 200 h 200"/>
              <a:gd name="T10" fmla="*/ 160 w 211"/>
              <a:gd name="T11" fmla="*/ 198 h 200"/>
              <a:gd name="T12" fmla="*/ 106 w 211"/>
              <a:gd name="T13" fmla="*/ 158 h 200"/>
              <a:gd name="T14" fmla="*/ 51 w 211"/>
              <a:gd name="T15" fmla="*/ 198 h 200"/>
              <a:gd name="T16" fmla="*/ 41 w 211"/>
              <a:gd name="T17" fmla="*/ 198 h 200"/>
              <a:gd name="T18" fmla="*/ 38 w 211"/>
              <a:gd name="T19" fmla="*/ 189 h 200"/>
              <a:gd name="T20" fmla="*/ 59 w 211"/>
              <a:gd name="T21" fmla="*/ 124 h 200"/>
              <a:gd name="T22" fmla="*/ 5 w 211"/>
              <a:gd name="T23" fmla="*/ 85 h 200"/>
              <a:gd name="T24" fmla="*/ 2 w 211"/>
              <a:gd name="T25" fmla="*/ 75 h 200"/>
              <a:gd name="T26" fmla="*/ 10 w 211"/>
              <a:gd name="T27" fmla="*/ 70 h 200"/>
              <a:gd name="T28" fmla="*/ 77 w 211"/>
              <a:gd name="T29" fmla="*/ 70 h 200"/>
              <a:gd name="T30" fmla="*/ 98 w 211"/>
              <a:gd name="T31" fmla="*/ 5 h 200"/>
              <a:gd name="T32" fmla="*/ 106 w 211"/>
              <a:gd name="T33" fmla="*/ 0 h 200"/>
              <a:gd name="T34" fmla="*/ 114 w 211"/>
              <a:gd name="T35" fmla="*/ 5 h 200"/>
              <a:gd name="T36" fmla="*/ 135 w 211"/>
              <a:gd name="T37" fmla="*/ 70 h 200"/>
              <a:gd name="T38" fmla="*/ 202 w 211"/>
              <a:gd name="T39" fmla="*/ 70 h 200"/>
              <a:gd name="T40" fmla="*/ 210 w 211"/>
              <a:gd name="T41" fmla="*/ 75 h 200"/>
              <a:gd name="T42" fmla="*/ 207 w 211"/>
              <a:gd name="T43" fmla="*/ 8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1" h="200">
                <a:moveTo>
                  <a:pt x="207" y="85"/>
                </a:moveTo>
                <a:cubicBezTo>
                  <a:pt x="153" y="124"/>
                  <a:pt x="153" y="124"/>
                  <a:pt x="153" y="124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5" y="192"/>
                  <a:pt x="173" y="196"/>
                  <a:pt x="170" y="198"/>
                </a:cubicBezTo>
                <a:cubicBezTo>
                  <a:pt x="169" y="199"/>
                  <a:pt x="167" y="200"/>
                  <a:pt x="165" y="200"/>
                </a:cubicBezTo>
                <a:cubicBezTo>
                  <a:pt x="164" y="200"/>
                  <a:pt x="162" y="199"/>
                  <a:pt x="160" y="198"/>
                </a:cubicBezTo>
                <a:cubicBezTo>
                  <a:pt x="106" y="158"/>
                  <a:pt x="106" y="158"/>
                  <a:pt x="106" y="158"/>
                </a:cubicBezTo>
                <a:cubicBezTo>
                  <a:pt x="51" y="198"/>
                  <a:pt x="51" y="198"/>
                  <a:pt x="51" y="198"/>
                </a:cubicBezTo>
                <a:cubicBezTo>
                  <a:pt x="48" y="200"/>
                  <a:pt x="44" y="200"/>
                  <a:pt x="41" y="198"/>
                </a:cubicBezTo>
                <a:cubicBezTo>
                  <a:pt x="38" y="196"/>
                  <a:pt x="37" y="192"/>
                  <a:pt x="38" y="189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3"/>
                  <a:pt x="0" y="79"/>
                  <a:pt x="2" y="75"/>
                </a:cubicBezTo>
                <a:cubicBezTo>
                  <a:pt x="3" y="72"/>
                  <a:pt x="6" y="70"/>
                  <a:pt x="10" y="70"/>
                </a:cubicBezTo>
                <a:cubicBezTo>
                  <a:pt x="77" y="70"/>
                  <a:pt x="77" y="70"/>
                  <a:pt x="77" y="70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2"/>
                  <a:pt x="102" y="0"/>
                  <a:pt x="106" y="0"/>
                </a:cubicBezTo>
                <a:cubicBezTo>
                  <a:pt x="110" y="0"/>
                  <a:pt x="113" y="2"/>
                  <a:pt x="114" y="5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202" y="70"/>
                  <a:pt x="202" y="70"/>
                  <a:pt x="202" y="70"/>
                </a:cubicBezTo>
                <a:cubicBezTo>
                  <a:pt x="206" y="70"/>
                  <a:pt x="209" y="72"/>
                  <a:pt x="210" y="75"/>
                </a:cubicBezTo>
                <a:cubicBezTo>
                  <a:pt x="211" y="79"/>
                  <a:pt x="210" y="83"/>
                  <a:pt x="207" y="85"/>
                </a:cubicBezTo>
              </a:path>
            </a:pathLst>
          </a:custGeom>
          <a:solidFill>
            <a:srgbClr val="BD0C36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+mn-lt"/>
            </a:endParaRPr>
          </a:p>
        </p:txBody>
      </p:sp>
      <p:sp>
        <p:nvSpPr>
          <p:cNvPr id="268" name="Freeform 5">
            <a:extLst>
              <a:ext uri="{FF2B5EF4-FFF2-40B4-BE49-F238E27FC236}">
                <a16:creationId xmlns:a16="http://schemas.microsoft.com/office/drawing/2014/main" id="{14011919-5840-4090-A0D5-9F1FBC13CE34}"/>
              </a:ext>
            </a:extLst>
          </p:cNvPr>
          <p:cNvSpPr>
            <a:spLocks/>
          </p:cNvSpPr>
          <p:nvPr/>
        </p:nvSpPr>
        <p:spPr bwMode="auto">
          <a:xfrm>
            <a:off x="-4957423" y="838202"/>
            <a:ext cx="254793" cy="239484"/>
          </a:xfrm>
          <a:custGeom>
            <a:avLst/>
            <a:gdLst>
              <a:gd name="T0" fmla="*/ 207 w 211"/>
              <a:gd name="T1" fmla="*/ 85 h 200"/>
              <a:gd name="T2" fmla="*/ 153 w 211"/>
              <a:gd name="T3" fmla="*/ 124 h 200"/>
              <a:gd name="T4" fmla="*/ 173 w 211"/>
              <a:gd name="T5" fmla="*/ 189 h 200"/>
              <a:gd name="T6" fmla="*/ 170 w 211"/>
              <a:gd name="T7" fmla="*/ 198 h 200"/>
              <a:gd name="T8" fmla="*/ 165 w 211"/>
              <a:gd name="T9" fmla="*/ 200 h 200"/>
              <a:gd name="T10" fmla="*/ 160 w 211"/>
              <a:gd name="T11" fmla="*/ 198 h 200"/>
              <a:gd name="T12" fmla="*/ 106 w 211"/>
              <a:gd name="T13" fmla="*/ 158 h 200"/>
              <a:gd name="T14" fmla="*/ 51 w 211"/>
              <a:gd name="T15" fmla="*/ 198 h 200"/>
              <a:gd name="T16" fmla="*/ 41 w 211"/>
              <a:gd name="T17" fmla="*/ 198 h 200"/>
              <a:gd name="T18" fmla="*/ 38 w 211"/>
              <a:gd name="T19" fmla="*/ 189 h 200"/>
              <a:gd name="T20" fmla="*/ 59 w 211"/>
              <a:gd name="T21" fmla="*/ 124 h 200"/>
              <a:gd name="T22" fmla="*/ 5 w 211"/>
              <a:gd name="T23" fmla="*/ 85 h 200"/>
              <a:gd name="T24" fmla="*/ 2 w 211"/>
              <a:gd name="T25" fmla="*/ 75 h 200"/>
              <a:gd name="T26" fmla="*/ 10 w 211"/>
              <a:gd name="T27" fmla="*/ 70 h 200"/>
              <a:gd name="T28" fmla="*/ 77 w 211"/>
              <a:gd name="T29" fmla="*/ 70 h 200"/>
              <a:gd name="T30" fmla="*/ 98 w 211"/>
              <a:gd name="T31" fmla="*/ 5 h 200"/>
              <a:gd name="T32" fmla="*/ 106 w 211"/>
              <a:gd name="T33" fmla="*/ 0 h 200"/>
              <a:gd name="T34" fmla="*/ 114 w 211"/>
              <a:gd name="T35" fmla="*/ 5 h 200"/>
              <a:gd name="T36" fmla="*/ 135 w 211"/>
              <a:gd name="T37" fmla="*/ 70 h 200"/>
              <a:gd name="T38" fmla="*/ 202 w 211"/>
              <a:gd name="T39" fmla="*/ 70 h 200"/>
              <a:gd name="T40" fmla="*/ 210 w 211"/>
              <a:gd name="T41" fmla="*/ 75 h 200"/>
              <a:gd name="T42" fmla="*/ 207 w 211"/>
              <a:gd name="T43" fmla="*/ 8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1" h="200">
                <a:moveTo>
                  <a:pt x="207" y="85"/>
                </a:moveTo>
                <a:cubicBezTo>
                  <a:pt x="153" y="124"/>
                  <a:pt x="153" y="124"/>
                  <a:pt x="153" y="124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5" y="192"/>
                  <a:pt x="173" y="196"/>
                  <a:pt x="170" y="198"/>
                </a:cubicBezTo>
                <a:cubicBezTo>
                  <a:pt x="169" y="199"/>
                  <a:pt x="167" y="200"/>
                  <a:pt x="165" y="200"/>
                </a:cubicBezTo>
                <a:cubicBezTo>
                  <a:pt x="164" y="200"/>
                  <a:pt x="162" y="199"/>
                  <a:pt x="160" y="198"/>
                </a:cubicBezTo>
                <a:cubicBezTo>
                  <a:pt x="106" y="158"/>
                  <a:pt x="106" y="158"/>
                  <a:pt x="106" y="158"/>
                </a:cubicBezTo>
                <a:cubicBezTo>
                  <a:pt x="51" y="198"/>
                  <a:pt x="51" y="198"/>
                  <a:pt x="51" y="198"/>
                </a:cubicBezTo>
                <a:cubicBezTo>
                  <a:pt x="48" y="200"/>
                  <a:pt x="44" y="200"/>
                  <a:pt x="41" y="198"/>
                </a:cubicBezTo>
                <a:cubicBezTo>
                  <a:pt x="38" y="196"/>
                  <a:pt x="37" y="192"/>
                  <a:pt x="38" y="189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3"/>
                  <a:pt x="0" y="79"/>
                  <a:pt x="2" y="75"/>
                </a:cubicBezTo>
                <a:cubicBezTo>
                  <a:pt x="3" y="72"/>
                  <a:pt x="6" y="70"/>
                  <a:pt x="10" y="70"/>
                </a:cubicBezTo>
                <a:cubicBezTo>
                  <a:pt x="77" y="70"/>
                  <a:pt x="77" y="70"/>
                  <a:pt x="77" y="70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2"/>
                  <a:pt x="102" y="0"/>
                  <a:pt x="106" y="0"/>
                </a:cubicBezTo>
                <a:cubicBezTo>
                  <a:pt x="110" y="0"/>
                  <a:pt x="113" y="2"/>
                  <a:pt x="114" y="5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202" y="70"/>
                  <a:pt x="202" y="70"/>
                  <a:pt x="202" y="70"/>
                </a:cubicBezTo>
                <a:cubicBezTo>
                  <a:pt x="206" y="70"/>
                  <a:pt x="209" y="72"/>
                  <a:pt x="210" y="75"/>
                </a:cubicBezTo>
                <a:cubicBezTo>
                  <a:pt x="211" y="79"/>
                  <a:pt x="210" y="83"/>
                  <a:pt x="207" y="85"/>
                </a:cubicBezTo>
              </a:path>
            </a:pathLst>
          </a:custGeom>
          <a:solidFill>
            <a:srgbClr val="BD0C36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+mn-lt"/>
            </a:endParaRPr>
          </a:p>
        </p:txBody>
      </p:sp>
      <p:sp>
        <p:nvSpPr>
          <p:cNvPr id="39" name="MH_Others_2">
            <a:extLst>
              <a:ext uri="{FF2B5EF4-FFF2-40B4-BE49-F238E27FC236}">
                <a16:creationId xmlns:a16="http://schemas.microsoft.com/office/drawing/2014/main" id="{98E07468-C200-4585-A109-74DEF86B329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9454164" y="964652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endParaRPr lang="zh-CN" altLang="en-US" sz="4800" b="1" kern="0" dirty="0">
              <a:ln>
                <a:solidFill>
                  <a:srgbClr val="FFFFFF"/>
                </a:solidFill>
              </a:ln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s_1">
            <a:extLst>
              <a:ext uri="{FF2B5EF4-FFF2-40B4-BE49-F238E27FC236}">
                <a16:creationId xmlns:a16="http://schemas.microsoft.com/office/drawing/2014/main" id="{F25F4181-EA63-4C56-8E9B-305BC1528DB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719242" y="-466344"/>
            <a:ext cx="1275563" cy="1825953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bIns="180000"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21" name="MH_Others_2">
            <a:extLst>
              <a:ext uri="{FF2B5EF4-FFF2-40B4-BE49-F238E27FC236}">
                <a16:creationId xmlns:a16="http://schemas.microsoft.com/office/drawing/2014/main" id="{49803C7E-CBBE-4A07-8F4D-C791C34EB09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690293" y="635468"/>
            <a:ext cx="747851" cy="1056172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Autofit/>
          </a:bodyPr>
          <a:lstStyle/>
          <a:p>
            <a:pPr algn="ctr">
              <a:defRPr/>
            </a:pPr>
            <a:r>
              <a:rPr lang="zh-CN" altLang="en-US" sz="5400" b="1" kern="0" dirty="0">
                <a:ln>
                  <a:solidFill>
                    <a:srgbClr val="FFFFFF"/>
                  </a:solidFill>
                </a:ln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F2D0DCA-D734-4723-ACDB-03CB4CAE94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" r="1816"/>
          <a:stretch/>
        </p:blipFill>
        <p:spPr>
          <a:xfrm>
            <a:off x="279699" y="2108498"/>
            <a:ext cx="2355925" cy="424389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2A3ED492-6647-469F-8621-1D4FBEA2F96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5128" y="424385"/>
            <a:ext cx="2481314" cy="4314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F12327E-4A1E-4CA5-A208-4CE056139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195" y="5488949"/>
            <a:ext cx="4938188" cy="107298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BAD2007-F6DC-4B05-8C2B-7782814352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195" y="4257049"/>
            <a:ext cx="4932091" cy="107298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D18C3DD-108A-4193-BBA6-6508A9E774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2195" y="1793249"/>
            <a:ext cx="4932091" cy="107298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C053D4-6309-4A90-8EF1-8AFFBDDA8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92195" y="561349"/>
            <a:ext cx="4938188" cy="1072989"/>
          </a:xfrm>
          <a:prstGeom prst="rect">
            <a:avLst/>
          </a:prstGeom>
        </p:spPr>
      </p:pic>
      <p:pic>
        <p:nvPicPr>
          <p:cNvPr id="256" name="图片 255">
            <a:extLst>
              <a:ext uri="{FF2B5EF4-FFF2-40B4-BE49-F238E27FC236}">
                <a16:creationId xmlns:a16="http://schemas.microsoft.com/office/drawing/2014/main" id="{E8351B20-EB73-489D-9F44-13584FDBCF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92195" y="3025149"/>
            <a:ext cx="4932091" cy="1072989"/>
          </a:xfrm>
          <a:prstGeom prst="rect">
            <a:avLst/>
          </a:prstGeom>
        </p:spPr>
      </p:pic>
      <p:sp>
        <p:nvSpPr>
          <p:cNvPr id="52" name="文本框 51">
            <a:extLst>
              <a:ext uri="{FF2B5EF4-FFF2-40B4-BE49-F238E27FC236}">
                <a16:creationId xmlns:a16="http://schemas.microsoft.com/office/drawing/2014/main" id="{950CEF06-D288-428E-BD39-BD507B22F484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2CAD369-19FF-4035-B5FF-9621589DF256}"/>
              </a:ext>
            </a:extLst>
          </p:cNvPr>
          <p:cNvSpPr txBox="1"/>
          <p:nvPr/>
        </p:nvSpPr>
        <p:spPr>
          <a:xfrm>
            <a:off x="1874520" y="6391656"/>
            <a:ext cx="932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via</a:t>
            </a:r>
            <a:r>
              <a:rPr lang="zh-CN" altLang="en-US" sz="1100" dirty="0"/>
              <a:t>：花瓣网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AB21516-4941-40DD-850F-2BD9AD349A46}"/>
              </a:ext>
            </a:extLst>
          </p:cNvPr>
          <p:cNvSpPr txBox="1"/>
          <p:nvPr/>
        </p:nvSpPr>
        <p:spPr>
          <a:xfrm>
            <a:off x="11070336" y="4815840"/>
            <a:ext cx="9326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via</a:t>
            </a:r>
            <a:r>
              <a:rPr lang="zh-CN" altLang="en-US" sz="1100" dirty="0"/>
              <a:t>：花瓣网</a:t>
            </a:r>
          </a:p>
        </p:txBody>
      </p:sp>
    </p:spTree>
    <p:extLst>
      <p:ext uri="{BB962C8B-B14F-4D97-AF65-F5344CB8AC3E}">
        <p14:creationId xmlns:p14="http://schemas.microsoft.com/office/powerpoint/2010/main" val="2386600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289971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AF927CDC-DA20-4B4E-8BEC-0A6824C4A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60" b="15914"/>
          <a:stretch/>
        </p:blipFill>
        <p:spPr>
          <a:xfrm>
            <a:off x="1805429" y="3980906"/>
            <a:ext cx="837177" cy="818607"/>
          </a:xfrm>
          <a:prstGeom prst="ellipse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E52329B1-55B1-4CBC-A0C9-5611D83B11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54" b="16016"/>
          <a:stretch/>
        </p:blipFill>
        <p:spPr>
          <a:xfrm>
            <a:off x="9827334" y="3571367"/>
            <a:ext cx="851262" cy="828150"/>
          </a:xfrm>
          <a:prstGeom prst="ellipse">
            <a:avLst/>
          </a:pr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4DABD2D7-0BD4-4AFF-9642-6C204FC146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9" b="22437"/>
          <a:stretch/>
        </p:blipFill>
        <p:spPr>
          <a:xfrm>
            <a:off x="9726750" y="393192"/>
            <a:ext cx="862002" cy="869222"/>
          </a:xfrm>
          <a:prstGeom prst="ellipse">
            <a:avLst/>
          </a:prstGeom>
        </p:spPr>
      </p:pic>
      <p:pic>
        <p:nvPicPr>
          <p:cNvPr id="131" name="图片 130">
            <a:extLst>
              <a:ext uri="{FF2B5EF4-FFF2-40B4-BE49-F238E27FC236}">
                <a16:creationId xmlns:a16="http://schemas.microsoft.com/office/drawing/2014/main" id="{F0051499-F10E-4A5F-9D98-A496E510E9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5" b="19352"/>
          <a:stretch/>
        </p:blipFill>
        <p:spPr>
          <a:xfrm>
            <a:off x="5801507" y="64443"/>
            <a:ext cx="846182" cy="853202"/>
          </a:xfrm>
          <a:prstGeom prst="ellipse">
            <a:avLst/>
          </a:prstGeom>
        </p:spPr>
      </p:pic>
      <p:pic>
        <p:nvPicPr>
          <p:cNvPr id="169" name="图片 168">
            <a:extLst>
              <a:ext uri="{FF2B5EF4-FFF2-40B4-BE49-F238E27FC236}">
                <a16:creationId xmlns:a16="http://schemas.microsoft.com/office/drawing/2014/main" id="{8ECD16C0-61B4-4EE1-838D-25128C297C2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234" b="26441"/>
          <a:stretch/>
        </p:blipFill>
        <p:spPr>
          <a:xfrm>
            <a:off x="1689173" y="1073624"/>
            <a:ext cx="860973" cy="888383"/>
          </a:xfrm>
          <a:prstGeom prst="ellipse">
            <a:avLst/>
          </a:prstGeom>
        </p:spPr>
      </p:pic>
      <p:sp>
        <p:nvSpPr>
          <p:cNvPr id="267" name="Freeform 5">
            <a:extLst>
              <a:ext uri="{FF2B5EF4-FFF2-40B4-BE49-F238E27FC236}">
                <a16:creationId xmlns:a16="http://schemas.microsoft.com/office/drawing/2014/main" id="{5CA328A2-1E52-4365-89AC-522FE2DFD7C4}"/>
              </a:ext>
            </a:extLst>
          </p:cNvPr>
          <p:cNvSpPr>
            <a:spLocks/>
          </p:cNvSpPr>
          <p:nvPr/>
        </p:nvSpPr>
        <p:spPr bwMode="auto">
          <a:xfrm>
            <a:off x="-5262223" y="838202"/>
            <a:ext cx="254793" cy="239484"/>
          </a:xfrm>
          <a:custGeom>
            <a:avLst/>
            <a:gdLst>
              <a:gd name="T0" fmla="*/ 207 w 211"/>
              <a:gd name="T1" fmla="*/ 85 h 200"/>
              <a:gd name="T2" fmla="*/ 153 w 211"/>
              <a:gd name="T3" fmla="*/ 124 h 200"/>
              <a:gd name="T4" fmla="*/ 173 w 211"/>
              <a:gd name="T5" fmla="*/ 189 h 200"/>
              <a:gd name="T6" fmla="*/ 170 w 211"/>
              <a:gd name="T7" fmla="*/ 198 h 200"/>
              <a:gd name="T8" fmla="*/ 165 w 211"/>
              <a:gd name="T9" fmla="*/ 200 h 200"/>
              <a:gd name="T10" fmla="*/ 160 w 211"/>
              <a:gd name="T11" fmla="*/ 198 h 200"/>
              <a:gd name="T12" fmla="*/ 106 w 211"/>
              <a:gd name="T13" fmla="*/ 158 h 200"/>
              <a:gd name="T14" fmla="*/ 51 w 211"/>
              <a:gd name="T15" fmla="*/ 198 h 200"/>
              <a:gd name="T16" fmla="*/ 41 w 211"/>
              <a:gd name="T17" fmla="*/ 198 h 200"/>
              <a:gd name="T18" fmla="*/ 38 w 211"/>
              <a:gd name="T19" fmla="*/ 189 h 200"/>
              <a:gd name="T20" fmla="*/ 59 w 211"/>
              <a:gd name="T21" fmla="*/ 124 h 200"/>
              <a:gd name="T22" fmla="*/ 5 w 211"/>
              <a:gd name="T23" fmla="*/ 85 h 200"/>
              <a:gd name="T24" fmla="*/ 2 w 211"/>
              <a:gd name="T25" fmla="*/ 75 h 200"/>
              <a:gd name="T26" fmla="*/ 10 w 211"/>
              <a:gd name="T27" fmla="*/ 70 h 200"/>
              <a:gd name="T28" fmla="*/ 77 w 211"/>
              <a:gd name="T29" fmla="*/ 70 h 200"/>
              <a:gd name="T30" fmla="*/ 98 w 211"/>
              <a:gd name="T31" fmla="*/ 5 h 200"/>
              <a:gd name="T32" fmla="*/ 106 w 211"/>
              <a:gd name="T33" fmla="*/ 0 h 200"/>
              <a:gd name="T34" fmla="*/ 114 w 211"/>
              <a:gd name="T35" fmla="*/ 5 h 200"/>
              <a:gd name="T36" fmla="*/ 135 w 211"/>
              <a:gd name="T37" fmla="*/ 70 h 200"/>
              <a:gd name="T38" fmla="*/ 202 w 211"/>
              <a:gd name="T39" fmla="*/ 70 h 200"/>
              <a:gd name="T40" fmla="*/ 210 w 211"/>
              <a:gd name="T41" fmla="*/ 75 h 200"/>
              <a:gd name="T42" fmla="*/ 207 w 211"/>
              <a:gd name="T43" fmla="*/ 8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1" h="200">
                <a:moveTo>
                  <a:pt x="207" y="85"/>
                </a:moveTo>
                <a:cubicBezTo>
                  <a:pt x="153" y="124"/>
                  <a:pt x="153" y="124"/>
                  <a:pt x="153" y="124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5" y="192"/>
                  <a:pt x="173" y="196"/>
                  <a:pt x="170" y="198"/>
                </a:cubicBezTo>
                <a:cubicBezTo>
                  <a:pt x="169" y="199"/>
                  <a:pt x="167" y="200"/>
                  <a:pt x="165" y="200"/>
                </a:cubicBezTo>
                <a:cubicBezTo>
                  <a:pt x="164" y="200"/>
                  <a:pt x="162" y="199"/>
                  <a:pt x="160" y="198"/>
                </a:cubicBezTo>
                <a:cubicBezTo>
                  <a:pt x="106" y="158"/>
                  <a:pt x="106" y="158"/>
                  <a:pt x="106" y="158"/>
                </a:cubicBezTo>
                <a:cubicBezTo>
                  <a:pt x="51" y="198"/>
                  <a:pt x="51" y="198"/>
                  <a:pt x="51" y="198"/>
                </a:cubicBezTo>
                <a:cubicBezTo>
                  <a:pt x="48" y="200"/>
                  <a:pt x="44" y="200"/>
                  <a:pt x="41" y="198"/>
                </a:cubicBezTo>
                <a:cubicBezTo>
                  <a:pt x="38" y="196"/>
                  <a:pt x="37" y="192"/>
                  <a:pt x="38" y="189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3"/>
                  <a:pt x="0" y="79"/>
                  <a:pt x="2" y="75"/>
                </a:cubicBezTo>
                <a:cubicBezTo>
                  <a:pt x="3" y="72"/>
                  <a:pt x="6" y="70"/>
                  <a:pt x="10" y="70"/>
                </a:cubicBezTo>
                <a:cubicBezTo>
                  <a:pt x="77" y="70"/>
                  <a:pt x="77" y="70"/>
                  <a:pt x="77" y="70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2"/>
                  <a:pt x="102" y="0"/>
                  <a:pt x="106" y="0"/>
                </a:cubicBezTo>
                <a:cubicBezTo>
                  <a:pt x="110" y="0"/>
                  <a:pt x="113" y="2"/>
                  <a:pt x="114" y="5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202" y="70"/>
                  <a:pt x="202" y="70"/>
                  <a:pt x="202" y="70"/>
                </a:cubicBezTo>
                <a:cubicBezTo>
                  <a:pt x="206" y="70"/>
                  <a:pt x="209" y="72"/>
                  <a:pt x="210" y="75"/>
                </a:cubicBezTo>
                <a:cubicBezTo>
                  <a:pt x="211" y="79"/>
                  <a:pt x="210" y="83"/>
                  <a:pt x="207" y="85"/>
                </a:cubicBezTo>
              </a:path>
            </a:pathLst>
          </a:custGeom>
          <a:solidFill>
            <a:srgbClr val="BD0C36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+mn-lt"/>
            </a:endParaRPr>
          </a:p>
        </p:txBody>
      </p:sp>
      <p:sp>
        <p:nvSpPr>
          <p:cNvPr id="268" name="Freeform 5">
            <a:extLst>
              <a:ext uri="{FF2B5EF4-FFF2-40B4-BE49-F238E27FC236}">
                <a16:creationId xmlns:a16="http://schemas.microsoft.com/office/drawing/2014/main" id="{14011919-5840-4090-A0D5-9F1FBC13CE34}"/>
              </a:ext>
            </a:extLst>
          </p:cNvPr>
          <p:cNvSpPr>
            <a:spLocks/>
          </p:cNvSpPr>
          <p:nvPr/>
        </p:nvSpPr>
        <p:spPr bwMode="auto">
          <a:xfrm>
            <a:off x="-4957423" y="838202"/>
            <a:ext cx="254793" cy="239484"/>
          </a:xfrm>
          <a:custGeom>
            <a:avLst/>
            <a:gdLst>
              <a:gd name="T0" fmla="*/ 207 w 211"/>
              <a:gd name="T1" fmla="*/ 85 h 200"/>
              <a:gd name="T2" fmla="*/ 153 w 211"/>
              <a:gd name="T3" fmla="*/ 124 h 200"/>
              <a:gd name="T4" fmla="*/ 173 w 211"/>
              <a:gd name="T5" fmla="*/ 189 h 200"/>
              <a:gd name="T6" fmla="*/ 170 w 211"/>
              <a:gd name="T7" fmla="*/ 198 h 200"/>
              <a:gd name="T8" fmla="*/ 165 w 211"/>
              <a:gd name="T9" fmla="*/ 200 h 200"/>
              <a:gd name="T10" fmla="*/ 160 w 211"/>
              <a:gd name="T11" fmla="*/ 198 h 200"/>
              <a:gd name="T12" fmla="*/ 106 w 211"/>
              <a:gd name="T13" fmla="*/ 158 h 200"/>
              <a:gd name="T14" fmla="*/ 51 w 211"/>
              <a:gd name="T15" fmla="*/ 198 h 200"/>
              <a:gd name="T16" fmla="*/ 41 w 211"/>
              <a:gd name="T17" fmla="*/ 198 h 200"/>
              <a:gd name="T18" fmla="*/ 38 w 211"/>
              <a:gd name="T19" fmla="*/ 189 h 200"/>
              <a:gd name="T20" fmla="*/ 59 w 211"/>
              <a:gd name="T21" fmla="*/ 124 h 200"/>
              <a:gd name="T22" fmla="*/ 5 w 211"/>
              <a:gd name="T23" fmla="*/ 85 h 200"/>
              <a:gd name="T24" fmla="*/ 2 w 211"/>
              <a:gd name="T25" fmla="*/ 75 h 200"/>
              <a:gd name="T26" fmla="*/ 10 w 211"/>
              <a:gd name="T27" fmla="*/ 70 h 200"/>
              <a:gd name="T28" fmla="*/ 77 w 211"/>
              <a:gd name="T29" fmla="*/ 70 h 200"/>
              <a:gd name="T30" fmla="*/ 98 w 211"/>
              <a:gd name="T31" fmla="*/ 5 h 200"/>
              <a:gd name="T32" fmla="*/ 106 w 211"/>
              <a:gd name="T33" fmla="*/ 0 h 200"/>
              <a:gd name="T34" fmla="*/ 114 w 211"/>
              <a:gd name="T35" fmla="*/ 5 h 200"/>
              <a:gd name="T36" fmla="*/ 135 w 211"/>
              <a:gd name="T37" fmla="*/ 70 h 200"/>
              <a:gd name="T38" fmla="*/ 202 w 211"/>
              <a:gd name="T39" fmla="*/ 70 h 200"/>
              <a:gd name="T40" fmla="*/ 210 w 211"/>
              <a:gd name="T41" fmla="*/ 75 h 200"/>
              <a:gd name="T42" fmla="*/ 207 w 211"/>
              <a:gd name="T43" fmla="*/ 8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11" h="200">
                <a:moveTo>
                  <a:pt x="207" y="85"/>
                </a:moveTo>
                <a:cubicBezTo>
                  <a:pt x="153" y="124"/>
                  <a:pt x="153" y="124"/>
                  <a:pt x="153" y="124"/>
                </a:cubicBezTo>
                <a:cubicBezTo>
                  <a:pt x="173" y="189"/>
                  <a:pt x="173" y="189"/>
                  <a:pt x="173" y="189"/>
                </a:cubicBezTo>
                <a:cubicBezTo>
                  <a:pt x="175" y="192"/>
                  <a:pt x="173" y="196"/>
                  <a:pt x="170" y="198"/>
                </a:cubicBezTo>
                <a:cubicBezTo>
                  <a:pt x="169" y="199"/>
                  <a:pt x="167" y="200"/>
                  <a:pt x="165" y="200"/>
                </a:cubicBezTo>
                <a:cubicBezTo>
                  <a:pt x="164" y="200"/>
                  <a:pt x="162" y="199"/>
                  <a:pt x="160" y="198"/>
                </a:cubicBezTo>
                <a:cubicBezTo>
                  <a:pt x="106" y="158"/>
                  <a:pt x="106" y="158"/>
                  <a:pt x="106" y="158"/>
                </a:cubicBezTo>
                <a:cubicBezTo>
                  <a:pt x="51" y="198"/>
                  <a:pt x="51" y="198"/>
                  <a:pt x="51" y="198"/>
                </a:cubicBezTo>
                <a:cubicBezTo>
                  <a:pt x="48" y="200"/>
                  <a:pt x="44" y="200"/>
                  <a:pt x="41" y="198"/>
                </a:cubicBezTo>
                <a:cubicBezTo>
                  <a:pt x="38" y="196"/>
                  <a:pt x="37" y="192"/>
                  <a:pt x="38" y="189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3"/>
                  <a:pt x="0" y="79"/>
                  <a:pt x="2" y="75"/>
                </a:cubicBezTo>
                <a:cubicBezTo>
                  <a:pt x="3" y="72"/>
                  <a:pt x="6" y="70"/>
                  <a:pt x="10" y="70"/>
                </a:cubicBezTo>
                <a:cubicBezTo>
                  <a:pt x="77" y="70"/>
                  <a:pt x="77" y="70"/>
                  <a:pt x="77" y="70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2"/>
                  <a:pt x="102" y="0"/>
                  <a:pt x="106" y="0"/>
                </a:cubicBezTo>
                <a:cubicBezTo>
                  <a:pt x="110" y="0"/>
                  <a:pt x="113" y="2"/>
                  <a:pt x="114" y="5"/>
                </a:cubicBezTo>
                <a:cubicBezTo>
                  <a:pt x="135" y="70"/>
                  <a:pt x="135" y="70"/>
                  <a:pt x="135" y="70"/>
                </a:cubicBezTo>
                <a:cubicBezTo>
                  <a:pt x="202" y="70"/>
                  <a:pt x="202" y="70"/>
                  <a:pt x="202" y="70"/>
                </a:cubicBezTo>
                <a:cubicBezTo>
                  <a:pt x="206" y="70"/>
                  <a:pt x="209" y="72"/>
                  <a:pt x="210" y="75"/>
                </a:cubicBezTo>
                <a:cubicBezTo>
                  <a:pt x="211" y="79"/>
                  <a:pt x="210" y="83"/>
                  <a:pt x="207" y="85"/>
                </a:cubicBezTo>
              </a:path>
            </a:pathLst>
          </a:custGeom>
          <a:solidFill>
            <a:srgbClr val="BD0C36"/>
          </a:solidFill>
          <a:ln>
            <a:noFill/>
          </a:ln>
        </p:spPr>
        <p:txBody>
          <a:bodyPr lIns="121920" tIns="60960" rIns="121920" bIns="6096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>
              <a:latin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C63CC4-3963-4517-BD2B-46C6C59BA45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937" y="4891951"/>
            <a:ext cx="2173327" cy="188429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44E8E9B-332F-4C49-8CFC-96F69F8F7374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1937" y="2020735"/>
            <a:ext cx="2182472" cy="189222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5552D10-16D8-4F7B-9114-F414E9A62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1873" y="969175"/>
            <a:ext cx="2173328" cy="188429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701A238-DD80-4818-907A-E1DB2268F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82352" y="1340303"/>
            <a:ext cx="2183255" cy="18928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D2F1ED4-8F38-4AA9-A3A6-7AAEB1A3DF36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56088" y="4482412"/>
            <a:ext cx="2172708" cy="1883754"/>
          </a:xfrm>
          <a:prstGeom prst="rect">
            <a:avLst/>
          </a:prstGeom>
        </p:spPr>
      </p:pic>
      <p:sp>
        <p:nvSpPr>
          <p:cNvPr id="154" name="basketball-ball-variant_33838">
            <a:extLst>
              <a:ext uri="{FF2B5EF4-FFF2-40B4-BE49-F238E27FC236}">
                <a16:creationId xmlns:a16="http://schemas.microsoft.com/office/drawing/2014/main" id="{9F4CDC4F-B8A3-49A2-A806-548873FE9E6E}"/>
              </a:ext>
            </a:extLst>
          </p:cNvPr>
          <p:cNvSpPr>
            <a:spLocks noChangeAspect="1"/>
          </p:cNvSpPr>
          <p:nvPr/>
        </p:nvSpPr>
        <p:spPr bwMode="auto">
          <a:xfrm>
            <a:off x="6582595" y="3665409"/>
            <a:ext cx="235136" cy="234786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5" name="basketball-ball-variant_33838">
            <a:extLst>
              <a:ext uri="{FF2B5EF4-FFF2-40B4-BE49-F238E27FC236}">
                <a16:creationId xmlns:a16="http://schemas.microsoft.com/office/drawing/2014/main" id="{32451A2C-3F38-4EDB-AA0D-F91E21508665}"/>
              </a:ext>
            </a:extLst>
          </p:cNvPr>
          <p:cNvSpPr>
            <a:spLocks noChangeAspect="1"/>
          </p:cNvSpPr>
          <p:nvPr/>
        </p:nvSpPr>
        <p:spPr bwMode="auto">
          <a:xfrm>
            <a:off x="5317490" y="3489086"/>
            <a:ext cx="235136" cy="234786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7" name="basketball-ball-variant_33838">
            <a:extLst>
              <a:ext uri="{FF2B5EF4-FFF2-40B4-BE49-F238E27FC236}">
                <a16:creationId xmlns:a16="http://schemas.microsoft.com/office/drawing/2014/main" id="{3AF8149E-5CE5-45B2-8D5F-14FA071ABB5F}"/>
              </a:ext>
            </a:extLst>
          </p:cNvPr>
          <p:cNvSpPr>
            <a:spLocks noChangeAspect="1"/>
          </p:cNvSpPr>
          <p:nvPr/>
        </p:nvSpPr>
        <p:spPr bwMode="auto">
          <a:xfrm>
            <a:off x="5708834" y="3897176"/>
            <a:ext cx="235136" cy="234786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58" name="basketball-ball-variant_33838">
            <a:extLst>
              <a:ext uri="{FF2B5EF4-FFF2-40B4-BE49-F238E27FC236}">
                <a16:creationId xmlns:a16="http://schemas.microsoft.com/office/drawing/2014/main" id="{37F89BB4-9C28-4388-911E-95341777D3BF}"/>
              </a:ext>
            </a:extLst>
          </p:cNvPr>
          <p:cNvSpPr>
            <a:spLocks noChangeAspect="1"/>
          </p:cNvSpPr>
          <p:nvPr/>
        </p:nvSpPr>
        <p:spPr bwMode="auto">
          <a:xfrm>
            <a:off x="6645309" y="4312414"/>
            <a:ext cx="235136" cy="234786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D6081D87-DB95-4917-985E-A61D35604276}"/>
              </a:ext>
            </a:extLst>
          </p:cNvPr>
          <p:cNvCxnSpPr>
            <a:cxnSpLocks/>
            <a:stCxn id="10" idx="3"/>
            <a:endCxn id="76" idx="2"/>
          </p:cNvCxnSpPr>
          <p:nvPr/>
        </p:nvCxnSpPr>
        <p:spPr>
          <a:xfrm flipV="1">
            <a:off x="3255264" y="4884450"/>
            <a:ext cx="2382411" cy="949647"/>
          </a:xfrm>
          <a:prstGeom prst="line">
            <a:avLst/>
          </a:prstGeom>
          <a:ln w="25400" cap="flat" cmpd="sng" algn="ctr">
            <a:solidFill>
              <a:srgbClr val="BD0C3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2" name="直接连接符 161">
            <a:extLst>
              <a:ext uri="{FF2B5EF4-FFF2-40B4-BE49-F238E27FC236}">
                <a16:creationId xmlns:a16="http://schemas.microsoft.com/office/drawing/2014/main" id="{E5D94D4D-571C-47AC-B52B-5B15A19AAD06}"/>
              </a:ext>
            </a:extLst>
          </p:cNvPr>
          <p:cNvCxnSpPr>
            <a:cxnSpLocks/>
            <a:stCxn id="15" idx="3"/>
            <a:endCxn id="155" idx="13"/>
          </p:cNvCxnSpPr>
          <p:nvPr/>
        </p:nvCxnSpPr>
        <p:spPr>
          <a:xfrm>
            <a:off x="3264409" y="2966845"/>
            <a:ext cx="2171065" cy="583499"/>
          </a:xfrm>
          <a:prstGeom prst="line">
            <a:avLst/>
          </a:prstGeom>
          <a:ln w="25400" cap="flat" cmpd="sng" algn="ctr">
            <a:solidFill>
              <a:srgbClr val="BD0C3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619B4D20-E22B-492E-883B-BD6BA6670529}"/>
              </a:ext>
            </a:extLst>
          </p:cNvPr>
          <p:cNvCxnSpPr>
            <a:cxnSpLocks/>
            <a:stCxn id="157" idx="12"/>
            <a:endCxn id="16" idx="2"/>
          </p:cNvCxnSpPr>
          <p:nvPr/>
        </p:nvCxnSpPr>
        <p:spPr>
          <a:xfrm flipV="1">
            <a:off x="5879086" y="2853467"/>
            <a:ext cx="349451" cy="1053469"/>
          </a:xfrm>
          <a:prstGeom prst="line">
            <a:avLst/>
          </a:prstGeom>
          <a:ln w="25400" cap="flat" cmpd="sng" algn="ctr">
            <a:solidFill>
              <a:srgbClr val="BD0C3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7" name="直接连接符 166">
            <a:extLst>
              <a:ext uri="{FF2B5EF4-FFF2-40B4-BE49-F238E27FC236}">
                <a16:creationId xmlns:a16="http://schemas.microsoft.com/office/drawing/2014/main" id="{2478BBD6-0F80-4C43-8199-1AE5E7F2DD45}"/>
              </a:ext>
            </a:extLst>
          </p:cNvPr>
          <p:cNvCxnSpPr>
            <a:cxnSpLocks/>
            <a:stCxn id="154" idx="8"/>
            <a:endCxn id="20" idx="1"/>
          </p:cNvCxnSpPr>
          <p:nvPr/>
        </p:nvCxnSpPr>
        <p:spPr>
          <a:xfrm flipV="1">
            <a:off x="6756451" y="2286752"/>
            <a:ext cx="2225901" cy="1496465"/>
          </a:xfrm>
          <a:prstGeom prst="line">
            <a:avLst/>
          </a:prstGeom>
          <a:ln w="25400" cap="flat" cmpd="sng" algn="ctr">
            <a:solidFill>
              <a:srgbClr val="BD0C3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B43B77C0-9850-4790-8344-D8EA55CD752D}"/>
              </a:ext>
            </a:extLst>
          </p:cNvPr>
          <p:cNvCxnSpPr>
            <a:cxnSpLocks/>
            <a:stCxn id="21" idx="1"/>
            <a:endCxn id="158" idx="7"/>
          </p:cNvCxnSpPr>
          <p:nvPr/>
        </p:nvCxnSpPr>
        <p:spPr>
          <a:xfrm flipH="1" flipV="1">
            <a:off x="6870671" y="4482412"/>
            <a:ext cx="2285417" cy="941877"/>
          </a:xfrm>
          <a:prstGeom prst="line">
            <a:avLst/>
          </a:prstGeom>
          <a:ln w="25400" cap="flat" cmpd="sng" algn="ctr">
            <a:solidFill>
              <a:srgbClr val="BD0C3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6" name="basketball-ball-variant_33838">
            <a:extLst>
              <a:ext uri="{FF2B5EF4-FFF2-40B4-BE49-F238E27FC236}">
                <a16:creationId xmlns:a16="http://schemas.microsoft.com/office/drawing/2014/main" id="{CA2E9801-6CF1-4F1C-9AE7-C33DD31757C5}"/>
              </a:ext>
            </a:extLst>
          </p:cNvPr>
          <p:cNvSpPr>
            <a:spLocks noChangeAspect="1"/>
          </p:cNvSpPr>
          <p:nvPr/>
        </p:nvSpPr>
        <p:spPr bwMode="auto">
          <a:xfrm>
            <a:off x="5572791" y="4659424"/>
            <a:ext cx="235136" cy="234786"/>
          </a:xfrm>
          <a:custGeom>
            <a:avLst/>
            <a:gdLst>
              <a:gd name="T0" fmla="*/ 127 w 3392"/>
              <a:gd name="T1" fmla="*/ 2898 h 3392"/>
              <a:gd name="T2" fmla="*/ 473 w 3392"/>
              <a:gd name="T3" fmla="*/ 3248 h 3392"/>
              <a:gd name="T4" fmla="*/ 936 w 3392"/>
              <a:gd name="T5" fmla="*/ 3251 h 3392"/>
              <a:gd name="T6" fmla="*/ 1691 w 3392"/>
              <a:gd name="T7" fmla="*/ 2508 h 3392"/>
              <a:gd name="T8" fmla="*/ 2434 w 3392"/>
              <a:gd name="T9" fmla="*/ 3262 h 3392"/>
              <a:gd name="T10" fmla="*/ 2898 w 3392"/>
              <a:gd name="T11" fmla="*/ 3265 h 3392"/>
              <a:gd name="T12" fmla="*/ 3248 w 3392"/>
              <a:gd name="T13" fmla="*/ 2920 h 3392"/>
              <a:gd name="T14" fmla="*/ 3251 w 3392"/>
              <a:gd name="T15" fmla="*/ 2456 h 3392"/>
              <a:gd name="T16" fmla="*/ 2508 w 3392"/>
              <a:gd name="T17" fmla="*/ 1702 h 3392"/>
              <a:gd name="T18" fmla="*/ 3262 w 3392"/>
              <a:gd name="T19" fmla="*/ 959 h 3392"/>
              <a:gd name="T20" fmla="*/ 3265 w 3392"/>
              <a:gd name="T21" fmla="*/ 495 h 3392"/>
              <a:gd name="T22" fmla="*/ 2920 w 3392"/>
              <a:gd name="T23" fmla="*/ 145 h 3392"/>
              <a:gd name="T24" fmla="*/ 2456 w 3392"/>
              <a:gd name="T25" fmla="*/ 141 h 3392"/>
              <a:gd name="T26" fmla="*/ 1702 w 3392"/>
              <a:gd name="T27" fmla="*/ 885 h 3392"/>
              <a:gd name="T28" fmla="*/ 959 w 3392"/>
              <a:gd name="T29" fmla="*/ 131 h 3392"/>
              <a:gd name="T30" fmla="*/ 495 w 3392"/>
              <a:gd name="T31" fmla="*/ 127 h 3392"/>
              <a:gd name="T32" fmla="*/ 145 w 3392"/>
              <a:gd name="T33" fmla="*/ 473 h 3392"/>
              <a:gd name="T34" fmla="*/ 141 w 3392"/>
              <a:gd name="T35" fmla="*/ 936 h 3392"/>
              <a:gd name="T36" fmla="*/ 885 w 3392"/>
              <a:gd name="T37" fmla="*/ 1690 h 3392"/>
              <a:gd name="T38" fmla="*/ 131 w 3392"/>
              <a:gd name="T39" fmla="*/ 2434 h 3392"/>
              <a:gd name="T40" fmla="*/ 127 w 3392"/>
              <a:gd name="T41" fmla="*/ 2898 h 3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92" h="3392">
                <a:moveTo>
                  <a:pt x="127" y="2898"/>
                </a:moveTo>
                <a:lnTo>
                  <a:pt x="473" y="3248"/>
                </a:lnTo>
                <a:cubicBezTo>
                  <a:pt x="600" y="3377"/>
                  <a:pt x="808" y="3378"/>
                  <a:pt x="936" y="3251"/>
                </a:cubicBezTo>
                <a:lnTo>
                  <a:pt x="1691" y="2508"/>
                </a:lnTo>
                <a:lnTo>
                  <a:pt x="2434" y="3262"/>
                </a:lnTo>
                <a:cubicBezTo>
                  <a:pt x="2561" y="3391"/>
                  <a:pt x="2769" y="3392"/>
                  <a:pt x="2898" y="3265"/>
                </a:cubicBezTo>
                <a:lnTo>
                  <a:pt x="3248" y="2920"/>
                </a:lnTo>
                <a:cubicBezTo>
                  <a:pt x="3377" y="2793"/>
                  <a:pt x="3378" y="2585"/>
                  <a:pt x="3251" y="2456"/>
                </a:cubicBezTo>
                <a:lnTo>
                  <a:pt x="2508" y="1702"/>
                </a:lnTo>
                <a:lnTo>
                  <a:pt x="3262" y="959"/>
                </a:lnTo>
                <a:cubicBezTo>
                  <a:pt x="3391" y="832"/>
                  <a:pt x="3392" y="624"/>
                  <a:pt x="3265" y="495"/>
                </a:cubicBezTo>
                <a:lnTo>
                  <a:pt x="2920" y="145"/>
                </a:lnTo>
                <a:cubicBezTo>
                  <a:pt x="2793" y="16"/>
                  <a:pt x="2585" y="14"/>
                  <a:pt x="2456" y="141"/>
                </a:cubicBezTo>
                <a:lnTo>
                  <a:pt x="1702" y="885"/>
                </a:lnTo>
                <a:lnTo>
                  <a:pt x="959" y="131"/>
                </a:lnTo>
                <a:cubicBezTo>
                  <a:pt x="832" y="2"/>
                  <a:pt x="624" y="0"/>
                  <a:pt x="495" y="127"/>
                </a:cubicBezTo>
                <a:lnTo>
                  <a:pt x="145" y="473"/>
                </a:lnTo>
                <a:cubicBezTo>
                  <a:pt x="16" y="600"/>
                  <a:pt x="14" y="807"/>
                  <a:pt x="141" y="936"/>
                </a:cubicBezTo>
                <a:lnTo>
                  <a:pt x="885" y="1690"/>
                </a:lnTo>
                <a:lnTo>
                  <a:pt x="131" y="2434"/>
                </a:lnTo>
                <a:cubicBezTo>
                  <a:pt x="2" y="2561"/>
                  <a:pt x="0" y="2769"/>
                  <a:pt x="127" y="2898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B64605-8446-445B-95DC-4E215C8CB89B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clrChange>
              <a:clrFrom>
                <a:srgbClr val="D4D4D4"/>
              </a:clrFrom>
              <a:clrTo>
                <a:srgbClr val="D4D4D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838" r="63835" b="2247"/>
          <a:stretch/>
        </p:blipFill>
        <p:spPr>
          <a:xfrm rot="5400000">
            <a:off x="5231845" y="2726139"/>
            <a:ext cx="2059039" cy="3162095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0BC30FE-DCC4-4FC5-B339-4F9024B3FD55}"/>
              </a:ext>
            </a:extLst>
          </p:cNvPr>
          <p:cNvCxnSpPr>
            <a:cxnSpLocks/>
          </p:cNvCxnSpPr>
          <p:nvPr/>
        </p:nvCxnSpPr>
        <p:spPr>
          <a:xfrm>
            <a:off x="4716629" y="5327732"/>
            <a:ext cx="312189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7">
            <a:extLst>
              <a:ext uri="{FF2B5EF4-FFF2-40B4-BE49-F238E27FC236}">
                <a16:creationId xmlns:a16="http://schemas.microsoft.com/office/drawing/2014/main" id="{05896C7D-1180-4A5B-BA87-EFDC71AA85BD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697091-87C7-4D5E-A39F-0D1390C8E509}"/>
              </a:ext>
            </a:extLst>
          </p:cNvPr>
          <p:cNvSpPr txBox="1"/>
          <p:nvPr/>
        </p:nvSpPr>
        <p:spPr>
          <a:xfrm>
            <a:off x="5150449" y="6366987"/>
            <a:ext cx="20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球员位置简介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84C2B17-C337-4242-B9B9-8F65F4632E3B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44958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Freeform 7">
            <a:extLst>
              <a:ext uri="{FF2B5EF4-FFF2-40B4-BE49-F238E27FC236}">
                <a16:creationId xmlns:a16="http://schemas.microsoft.com/office/drawing/2014/main" id="{297F646F-671A-4541-BBCA-CA7E9B40D69A}"/>
              </a:ext>
            </a:extLst>
          </p:cNvPr>
          <p:cNvSpPr/>
          <p:nvPr/>
        </p:nvSpPr>
        <p:spPr>
          <a:xfrm flipV="1">
            <a:off x="4758431" y="2340864"/>
            <a:ext cx="910849" cy="3145536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" fmla="*/ 0 w 6038850"/>
              <a:gd name="connsiteY0" fmla="*/ 299838 h 1304686"/>
              <a:gd name="connsiteX1" fmla="*/ 2705100 w 6038850"/>
              <a:gd name="connsiteY1" fmla="*/ 52188 h 1304686"/>
              <a:gd name="connsiteX2" fmla="*/ 5619750 w 6038850"/>
              <a:gd name="connsiteY2" fmla="*/ 1195188 h 1304686"/>
              <a:gd name="connsiteX3" fmla="*/ 6038850 w 6038850"/>
              <a:gd name="connsiteY3" fmla="*/ 1176138 h 1304686"/>
              <a:gd name="connsiteX0" fmla="*/ 0 w 6038850"/>
              <a:gd name="connsiteY0" fmla="*/ 287550 h 1218694"/>
              <a:gd name="connsiteX1" fmla="*/ 2705100 w 6038850"/>
              <a:gd name="connsiteY1" fmla="*/ 39900 h 1218694"/>
              <a:gd name="connsiteX2" fmla="*/ 4832350 w 6038850"/>
              <a:gd name="connsiteY2" fmla="*/ 1005100 h 1218694"/>
              <a:gd name="connsiteX3" fmla="*/ 6038850 w 6038850"/>
              <a:gd name="connsiteY3" fmla="*/ 1163850 h 1218694"/>
              <a:gd name="connsiteX0" fmla="*/ 0 w 6038850"/>
              <a:gd name="connsiteY0" fmla="*/ 287550 h 1225494"/>
              <a:gd name="connsiteX1" fmla="*/ 2705100 w 6038850"/>
              <a:gd name="connsiteY1" fmla="*/ 39900 h 1225494"/>
              <a:gd name="connsiteX2" fmla="*/ 4832350 w 6038850"/>
              <a:gd name="connsiteY2" fmla="*/ 1005100 h 1225494"/>
              <a:gd name="connsiteX3" fmla="*/ 6038850 w 6038850"/>
              <a:gd name="connsiteY3" fmla="*/ 1163850 h 122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ln w="12700" cmpd="sng">
            <a:solidFill>
              <a:srgbClr val="BD0C3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C2C84B6D-9F18-4E0D-8AE4-946104DA1908}"/>
              </a:ext>
            </a:extLst>
          </p:cNvPr>
          <p:cNvSpPr/>
          <p:nvPr/>
        </p:nvSpPr>
        <p:spPr>
          <a:xfrm>
            <a:off x="2241376" y="1770527"/>
            <a:ext cx="1167649" cy="3511687"/>
          </a:xfrm>
          <a:custGeom>
            <a:avLst/>
            <a:gdLst>
              <a:gd name="connsiteX0" fmla="*/ 0 w 6781800"/>
              <a:gd name="connsiteY0" fmla="*/ 299838 h 1215160"/>
              <a:gd name="connsiteX1" fmla="*/ 2705100 w 6781800"/>
              <a:gd name="connsiteY1" fmla="*/ 52188 h 1215160"/>
              <a:gd name="connsiteX2" fmla="*/ 5619750 w 6781800"/>
              <a:gd name="connsiteY2" fmla="*/ 1195188 h 1215160"/>
              <a:gd name="connsiteX3" fmla="*/ 6781800 w 6781800"/>
              <a:gd name="connsiteY3" fmla="*/ 757038 h 1215160"/>
              <a:gd name="connsiteX0" fmla="*/ 0 w 6038850"/>
              <a:gd name="connsiteY0" fmla="*/ 299838 h 1304686"/>
              <a:gd name="connsiteX1" fmla="*/ 2705100 w 6038850"/>
              <a:gd name="connsiteY1" fmla="*/ 52188 h 1304686"/>
              <a:gd name="connsiteX2" fmla="*/ 5619750 w 6038850"/>
              <a:gd name="connsiteY2" fmla="*/ 1195188 h 1304686"/>
              <a:gd name="connsiteX3" fmla="*/ 6038850 w 6038850"/>
              <a:gd name="connsiteY3" fmla="*/ 1176138 h 1304686"/>
              <a:gd name="connsiteX0" fmla="*/ 0 w 6038850"/>
              <a:gd name="connsiteY0" fmla="*/ 287550 h 1218694"/>
              <a:gd name="connsiteX1" fmla="*/ 2705100 w 6038850"/>
              <a:gd name="connsiteY1" fmla="*/ 39900 h 1218694"/>
              <a:gd name="connsiteX2" fmla="*/ 4832350 w 6038850"/>
              <a:gd name="connsiteY2" fmla="*/ 1005100 h 1218694"/>
              <a:gd name="connsiteX3" fmla="*/ 6038850 w 6038850"/>
              <a:gd name="connsiteY3" fmla="*/ 1163850 h 1218694"/>
              <a:gd name="connsiteX0" fmla="*/ 0 w 6038850"/>
              <a:gd name="connsiteY0" fmla="*/ 287550 h 1225494"/>
              <a:gd name="connsiteX1" fmla="*/ 2705100 w 6038850"/>
              <a:gd name="connsiteY1" fmla="*/ 39900 h 1225494"/>
              <a:gd name="connsiteX2" fmla="*/ 4832350 w 6038850"/>
              <a:gd name="connsiteY2" fmla="*/ 1005100 h 1225494"/>
              <a:gd name="connsiteX3" fmla="*/ 6038850 w 6038850"/>
              <a:gd name="connsiteY3" fmla="*/ 1163850 h 122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38850" h="1225494">
                <a:moveTo>
                  <a:pt x="0" y="287550"/>
                </a:moveTo>
                <a:cubicBezTo>
                  <a:pt x="884237" y="89112"/>
                  <a:pt x="1899708" y="-79692"/>
                  <a:pt x="2705100" y="39900"/>
                </a:cubicBezTo>
                <a:cubicBezTo>
                  <a:pt x="3510492" y="159492"/>
                  <a:pt x="4371975" y="786025"/>
                  <a:pt x="4832350" y="1005100"/>
                </a:cubicBezTo>
                <a:cubicBezTo>
                  <a:pt x="5292725" y="1224175"/>
                  <a:pt x="5829300" y="1285558"/>
                  <a:pt x="6038850" y="1163850"/>
                </a:cubicBezTo>
              </a:path>
            </a:pathLst>
          </a:custGeom>
          <a:ln w="12700" cmpd="sng">
            <a:solidFill>
              <a:srgbClr val="BD0C36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0FC6E2F-785D-4EE6-A2B0-CE64E70EF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41" y="1442279"/>
            <a:ext cx="1902995" cy="1968433"/>
          </a:xfrm>
          <a:prstGeom prst="flowChartConnector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96EBBDE-36E8-425A-8078-D4581985921C}"/>
              </a:ext>
            </a:extLst>
          </p:cNvPr>
          <p:cNvSpPr txBox="1">
            <a:spLocks/>
          </p:cNvSpPr>
          <p:nvPr/>
        </p:nvSpPr>
        <p:spPr bwMode="auto">
          <a:xfrm>
            <a:off x="112889" y="4113294"/>
            <a:ext cx="2968978" cy="15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     跑轰战术引领全联盟，“小、快、灵” 的小球风暴持续发威。</a:t>
            </a:r>
            <a:endParaRPr 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8" name="Title 13">
            <a:extLst>
              <a:ext uri="{FF2B5EF4-FFF2-40B4-BE49-F238E27FC236}">
                <a16:creationId xmlns:a16="http://schemas.microsoft.com/office/drawing/2014/main" id="{A7FFF6D6-52D7-4E94-9F93-6E6A9D9103FF}"/>
              </a:ext>
            </a:extLst>
          </p:cNvPr>
          <p:cNvSpPr txBox="1">
            <a:spLocks/>
          </p:cNvSpPr>
          <p:nvPr/>
        </p:nvSpPr>
        <p:spPr bwMode="auto">
          <a:xfrm>
            <a:off x="758569" y="3587199"/>
            <a:ext cx="101421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小球风暴</a:t>
            </a:r>
            <a:endParaRPr lang="en-US" sz="1600" b="1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E7A9A2F-7AD0-4B35-8F16-FAC94EE817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6" t="635" r="12920" b="39073"/>
          <a:stretch/>
        </p:blipFill>
        <p:spPr>
          <a:xfrm>
            <a:off x="3191878" y="3980170"/>
            <a:ext cx="1943231" cy="1991128"/>
          </a:xfrm>
          <a:prstGeom prst="ellipse">
            <a:avLst/>
          </a:prstGeom>
        </p:spPr>
      </p:pic>
      <p:sp>
        <p:nvSpPr>
          <p:cNvPr id="20" name="Title 13">
            <a:extLst>
              <a:ext uri="{FF2B5EF4-FFF2-40B4-BE49-F238E27FC236}">
                <a16:creationId xmlns:a16="http://schemas.microsoft.com/office/drawing/2014/main" id="{2C28AC4B-8941-4186-BBCB-6AF33C5E00B4}"/>
              </a:ext>
            </a:extLst>
          </p:cNvPr>
          <p:cNvSpPr txBox="1">
            <a:spLocks/>
          </p:cNvSpPr>
          <p:nvPr/>
        </p:nvSpPr>
        <p:spPr bwMode="auto">
          <a:xfrm>
            <a:off x="3535475" y="3531242"/>
            <a:ext cx="134120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三分时代</a:t>
            </a:r>
            <a:endParaRPr lang="en-US" sz="1600" b="1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A277A3F-AC98-46F5-86EC-E3DCFA606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9285">
            <a:off x="5533524" y="1909054"/>
            <a:ext cx="547781" cy="543139"/>
          </a:xfrm>
          <a:prstGeom prst="rect">
            <a:avLst/>
          </a:prstGeom>
        </p:spPr>
      </p:pic>
      <p:sp>
        <p:nvSpPr>
          <p:cNvPr id="22" name="Title 13">
            <a:extLst>
              <a:ext uri="{FF2B5EF4-FFF2-40B4-BE49-F238E27FC236}">
                <a16:creationId xmlns:a16="http://schemas.microsoft.com/office/drawing/2014/main" id="{A164458C-DDBA-46BC-9169-E454FF799193}"/>
              </a:ext>
            </a:extLst>
          </p:cNvPr>
          <p:cNvSpPr txBox="1">
            <a:spLocks/>
          </p:cNvSpPr>
          <p:nvPr/>
        </p:nvSpPr>
        <p:spPr bwMode="auto">
          <a:xfrm>
            <a:off x="6318140" y="2330658"/>
            <a:ext cx="19019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zh-CN" altLang="en-US" sz="1600" b="1" dirty="0">
                <a:solidFill>
                  <a:srgbClr val="183A5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位置模糊化</a:t>
            </a:r>
            <a:endParaRPr lang="en-US" sz="1600" b="1" dirty="0">
              <a:solidFill>
                <a:srgbClr val="183A5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878A139-D4DB-4DAF-A159-7180381B76A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89" r="1585" b="15599"/>
          <a:stretch/>
        </p:blipFill>
        <p:spPr>
          <a:xfrm>
            <a:off x="6125767" y="174394"/>
            <a:ext cx="1882549" cy="1900532"/>
          </a:xfrm>
          <a:prstGeom prst="ellipse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1F38AB9A-C483-472A-A77A-5A2913740D5D}"/>
              </a:ext>
            </a:extLst>
          </p:cNvPr>
          <p:cNvSpPr txBox="1">
            <a:spLocks/>
          </p:cNvSpPr>
          <p:nvPr/>
        </p:nvSpPr>
        <p:spPr bwMode="auto">
          <a:xfrm>
            <a:off x="3139266" y="2486370"/>
            <a:ext cx="2211668" cy="108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     崇尚三分，摒弃中远距离的低效两分。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sz="14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27" name="basketball-ball-variant_33838">
            <a:extLst>
              <a:ext uri="{FF2B5EF4-FFF2-40B4-BE49-F238E27FC236}">
                <a16:creationId xmlns:a16="http://schemas.microsoft.com/office/drawing/2014/main" id="{B4422AC3-1AC6-4DFC-AF5A-C91F02316F63}"/>
              </a:ext>
            </a:extLst>
          </p:cNvPr>
          <p:cNvSpPr>
            <a:spLocks noChangeAspect="1"/>
          </p:cNvSpPr>
          <p:nvPr/>
        </p:nvSpPr>
        <p:spPr bwMode="auto">
          <a:xfrm>
            <a:off x="382735" y="3552340"/>
            <a:ext cx="369944" cy="369429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10FBB8E6-DCCD-4910-B290-8919C940B0E0}"/>
              </a:ext>
            </a:extLst>
          </p:cNvPr>
          <p:cNvSpPr txBox="1">
            <a:spLocks/>
          </p:cNvSpPr>
          <p:nvPr/>
        </p:nvSpPr>
        <p:spPr bwMode="auto">
          <a:xfrm>
            <a:off x="5571999" y="2918661"/>
            <a:ext cx="2707689" cy="175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     球员在球场上打破传统的位置意识、技术与职责，同时具备两个或两个以上不同位置的攻守职能</a:t>
            </a:r>
            <a:r>
              <a:rPr lang="zh-CN" altLang="en-US" sz="16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。</a:t>
            </a:r>
            <a:endParaRPr lang="en-US" altLang="zh-CN" sz="16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</a:p>
        </p:txBody>
      </p:sp>
      <p:sp>
        <p:nvSpPr>
          <p:cNvPr id="39" name="basketball-ball-variant_33838">
            <a:extLst>
              <a:ext uri="{FF2B5EF4-FFF2-40B4-BE49-F238E27FC236}">
                <a16:creationId xmlns:a16="http://schemas.microsoft.com/office/drawing/2014/main" id="{215A5B15-0296-4B41-897A-86E69F758522}"/>
              </a:ext>
            </a:extLst>
          </p:cNvPr>
          <p:cNvSpPr>
            <a:spLocks noChangeAspect="1"/>
          </p:cNvSpPr>
          <p:nvPr/>
        </p:nvSpPr>
        <p:spPr bwMode="auto">
          <a:xfrm>
            <a:off x="3196039" y="3503572"/>
            <a:ext cx="369944" cy="369429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</p:sp>
      <p:sp>
        <p:nvSpPr>
          <p:cNvPr id="40" name="basketball-ball-variant_33838">
            <a:extLst>
              <a:ext uri="{FF2B5EF4-FFF2-40B4-BE49-F238E27FC236}">
                <a16:creationId xmlns:a16="http://schemas.microsoft.com/office/drawing/2014/main" id="{0839ED44-5BB5-484F-A629-DB15D2DC5F46}"/>
              </a:ext>
            </a:extLst>
          </p:cNvPr>
          <p:cNvSpPr>
            <a:spLocks noChangeAspect="1"/>
          </p:cNvSpPr>
          <p:nvPr/>
        </p:nvSpPr>
        <p:spPr bwMode="auto">
          <a:xfrm>
            <a:off x="6096973" y="2321710"/>
            <a:ext cx="369944" cy="369429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C09E73C-D347-41F3-AC15-CFE2EB69495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7" t="538" r="15194" b="30280"/>
          <a:stretch/>
        </p:blipFill>
        <p:spPr>
          <a:xfrm>
            <a:off x="8267424" y="3346163"/>
            <a:ext cx="518353" cy="503842"/>
          </a:xfrm>
          <a:prstGeom prst="ellipse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4CB45B7-0A69-4C7D-8D1A-B17271FF94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32165" r="334" b="16300"/>
          <a:stretch/>
        </p:blipFill>
        <p:spPr>
          <a:xfrm>
            <a:off x="9014231" y="3743048"/>
            <a:ext cx="2483710" cy="2284284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64953712-BEDE-441C-A03E-E06E2DCF80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4984" r="1342" b="23107"/>
          <a:stretch/>
        </p:blipFill>
        <p:spPr>
          <a:xfrm>
            <a:off x="8949397" y="947669"/>
            <a:ext cx="2423453" cy="226797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212B647B-FAC0-4332-ADE4-83C3B7E3053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9" r="7380" b="790"/>
          <a:stretch/>
        </p:blipFill>
        <p:spPr>
          <a:xfrm>
            <a:off x="11531170" y="98301"/>
            <a:ext cx="494259" cy="486915"/>
          </a:xfrm>
          <a:prstGeom prst="ellipse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C8C4DCAC-544F-4137-9FD4-3D7CA6168999}"/>
              </a:ext>
            </a:extLst>
          </p:cNvPr>
          <p:cNvSpPr txBox="1"/>
          <p:nvPr/>
        </p:nvSpPr>
        <p:spPr>
          <a:xfrm>
            <a:off x="8706529" y="302103"/>
            <a:ext cx="3107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小考，我让你看看传统中锋的数据 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722724C-CD4C-4F73-A72C-03F5DDA15A76}"/>
              </a:ext>
            </a:extLst>
          </p:cNvPr>
          <p:cNvSpPr txBox="1"/>
          <p:nvPr/>
        </p:nvSpPr>
        <p:spPr>
          <a:xfrm>
            <a:off x="8835077" y="3371645"/>
            <a:ext cx="31071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那在他们心里，我到底算什么？？？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FBF5C59-96C1-4917-8510-A356C4BB4E62}"/>
              </a:ext>
            </a:extLst>
          </p:cNvPr>
          <p:cNvSpPr/>
          <p:nvPr/>
        </p:nvSpPr>
        <p:spPr>
          <a:xfrm>
            <a:off x="8943975" y="933450"/>
            <a:ext cx="2457450" cy="2276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35C28C5-0A84-413A-ABF1-921CCC40A5A3}"/>
              </a:ext>
            </a:extLst>
          </p:cNvPr>
          <p:cNvSpPr/>
          <p:nvPr/>
        </p:nvSpPr>
        <p:spPr>
          <a:xfrm>
            <a:off x="8980780" y="3760155"/>
            <a:ext cx="2495550" cy="227647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7">
            <a:extLst>
              <a:ext uri="{FF2B5EF4-FFF2-40B4-BE49-F238E27FC236}">
                <a16:creationId xmlns:a16="http://schemas.microsoft.com/office/drawing/2014/main" id="{2F79EE2E-7B92-48FF-9C9F-39355C8E399E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E75C8B1-97A4-449A-8572-69156CAE1E3B}"/>
              </a:ext>
            </a:extLst>
          </p:cNvPr>
          <p:cNvSpPr txBox="1"/>
          <p:nvPr/>
        </p:nvSpPr>
        <p:spPr>
          <a:xfrm>
            <a:off x="5086441" y="6366188"/>
            <a:ext cx="20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联盟发展趋势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D6B0A79-414A-492E-908B-2A7EC62824E4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2225515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</a:p>
        </p:txBody>
      </p:sp>
      <p:sp>
        <p:nvSpPr>
          <p:cNvPr id="58" name="텍스트 개체 틀 2">
            <a:extLst>
              <a:ext uri="{FF2B5EF4-FFF2-40B4-BE49-F238E27FC236}">
                <a16:creationId xmlns:a16="http://schemas.microsoft.com/office/drawing/2014/main" id="{652F8647-F27C-4F81-A6C0-538CDA2BB5A8}"/>
              </a:ext>
            </a:extLst>
          </p:cNvPr>
          <p:cNvSpPr txBox="1">
            <a:spLocks/>
          </p:cNvSpPr>
          <p:nvPr/>
        </p:nvSpPr>
        <p:spPr>
          <a:xfrm>
            <a:off x="1119593" y="3514203"/>
            <a:ext cx="2469452" cy="314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当代球员位置模糊化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59" name="basketball-player-silhouette-with-the-ball_47757">
            <a:extLst>
              <a:ext uri="{FF2B5EF4-FFF2-40B4-BE49-F238E27FC236}">
                <a16:creationId xmlns:a16="http://schemas.microsoft.com/office/drawing/2014/main" id="{4B3EE076-175D-43A1-A69D-A2F2F774E42E}"/>
              </a:ext>
            </a:extLst>
          </p:cNvPr>
          <p:cNvSpPr>
            <a:spLocks noChangeAspect="1"/>
          </p:cNvSpPr>
          <p:nvPr/>
        </p:nvSpPr>
        <p:spPr bwMode="auto">
          <a:xfrm>
            <a:off x="439591" y="4090738"/>
            <a:ext cx="302704" cy="440307"/>
          </a:xfrm>
          <a:custGeom>
            <a:avLst/>
            <a:gdLst>
              <a:gd name="T0" fmla="*/ 4641 w 6930"/>
              <a:gd name="T1" fmla="*/ 7822 h 10094"/>
              <a:gd name="T2" fmla="*/ 4641 w 6930"/>
              <a:gd name="T3" fmla="*/ 9702 h 10094"/>
              <a:gd name="T4" fmla="*/ 4249 w 6930"/>
              <a:gd name="T5" fmla="*/ 10094 h 10094"/>
              <a:gd name="T6" fmla="*/ 3857 w 6930"/>
              <a:gd name="T7" fmla="*/ 9702 h 10094"/>
              <a:gd name="T8" fmla="*/ 3857 w 6930"/>
              <a:gd name="T9" fmla="*/ 8019 h 10094"/>
              <a:gd name="T10" fmla="*/ 2931 w 6930"/>
              <a:gd name="T11" fmla="*/ 7331 h 10094"/>
              <a:gd name="T12" fmla="*/ 2659 w 6930"/>
              <a:gd name="T13" fmla="*/ 7381 h 10094"/>
              <a:gd name="T14" fmla="*/ 2655 w 6930"/>
              <a:gd name="T15" fmla="*/ 7380 h 10094"/>
              <a:gd name="T16" fmla="*/ 2306 w 6930"/>
              <a:gd name="T17" fmla="*/ 8488 h 10094"/>
              <a:gd name="T18" fmla="*/ 2155 w 6930"/>
              <a:gd name="T19" fmla="*/ 8693 h 10094"/>
              <a:gd name="T20" fmla="*/ 668 w 6930"/>
              <a:gd name="T21" fmla="*/ 9721 h 10094"/>
              <a:gd name="T22" fmla="*/ 445 w 6930"/>
              <a:gd name="T23" fmla="*/ 9791 h 10094"/>
              <a:gd name="T24" fmla="*/ 123 w 6930"/>
              <a:gd name="T25" fmla="*/ 9621 h 10094"/>
              <a:gd name="T26" fmla="*/ 222 w 6930"/>
              <a:gd name="T27" fmla="*/ 9076 h 10094"/>
              <a:gd name="T28" fmla="*/ 1599 w 6930"/>
              <a:gd name="T29" fmla="*/ 8125 h 10094"/>
              <a:gd name="T30" fmla="*/ 1965 w 6930"/>
              <a:gd name="T31" fmla="*/ 6962 h 10094"/>
              <a:gd name="T32" fmla="*/ 1879 w 6930"/>
              <a:gd name="T33" fmla="*/ 6510 h 10094"/>
              <a:gd name="T34" fmla="*/ 2181 w 6930"/>
              <a:gd name="T35" fmla="*/ 3802 h 10094"/>
              <a:gd name="T36" fmla="*/ 1442 w 6930"/>
              <a:gd name="T37" fmla="*/ 4206 h 10094"/>
              <a:gd name="T38" fmla="*/ 1863 w 6930"/>
              <a:gd name="T39" fmla="*/ 5338 h 10094"/>
              <a:gd name="T40" fmla="*/ 1633 w 6930"/>
              <a:gd name="T41" fmla="*/ 5842 h 10094"/>
              <a:gd name="T42" fmla="*/ 1496 w 6930"/>
              <a:gd name="T43" fmla="*/ 5867 h 10094"/>
              <a:gd name="T44" fmla="*/ 1129 w 6930"/>
              <a:gd name="T45" fmla="*/ 5611 h 10094"/>
              <a:gd name="T46" fmla="*/ 590 w 6930"/>
              <a:gd name="T47" fmla="*/ 4161 h 10094"/>
              <a:gd name="T48" fmla="*/ 769 w 6930"/>
              <a:gd name="T49" fmla="*/ 3681 h 10094"/>
              <a:gd name="T50" fmla="*/ 2315 w 6930"/>
              <a:gd name="T51" fmla="*/ 2788 h 10094"/>
              <a:gd name="T52" fmla="*/ 3866 w 6930"/>
              <a:gd name="T53" fmla="*/ 3066 h 10094"/>
              <a:gd name="T54" fmla="*/ 4773 w 6930"/>
              <a:gd name="T55" fmla="*/ 4144 h 10094"/>
              <a:gd name="T56" fmla="*/ 6113 w 6930"/>
              <a:gd name="T57" fmla="*/ 4144 h 10094"/>
              <a:gd name="T58" fmla="*/ 6505 w 6930"/>
              <a:gd name="T59" fmla="*/ 4535 h 10094"/>
              <a:gd name="T60" fmla="*/ 6113 w 6930"/>
              <a:gd name="T61" fmla="*/ 4927 h 10094"/>
              <a:gd name="T62" fmla="*/ 4601 w 6930"/>
              <a:gd name="T63" fmla="*/ 4927 h 10094"/>
              <a:gd name="T64" fmla="*/ 4313 w 6930"/>
              <a:gd name="T65" fmla="*/ 4801 h 10094"/>
              <a:gd name="T66" fmla="*/ 3719 w 6930"/>
              <a:gd name="T67" fmla="*/ 4155 h 10094"/>
              <a:gd name="T68" fmla="*/ 3437 w 6930"/>
              <a:gd name="T69" fmla="*/ 6684 h 10094"/>
              <a:gd name="T70" fmla="*/ 3430 w 6930"/>
              <a:gd name="T71" fmla="*/ 6726 h 10094"/>
              <a:gd name="T72" fmla="*/ 4483 w 6930"/>
              <a:gd name="T73" fmla="*/ 7508 h 10094"/>
              <a:gd name="T74" fmla="*/ 4641 w 6930"/>
              <a:gd name="T75" fmla="*/ 7822 h 10094"/>
              <a:gd name="T76" fmla="*/ 4641 w 6930"/>
              <a:gd name="T77" fmla="*/ 7822 h 10094"/>
              <a:gd name="T78" fmla="*/ 3210 w 6930"/>
              <a:gd name="T79" fmla="*/ 2229 h 10094"/>
              <a:gd name="T80" fmla="*/ 4325 w 6930"/>
              <a:gd name="T81" fmla="*/ 1114 h 10094"/>
              <a:gd name="T82" fmla="*/ 3210 w 6930"/>
              <a:gd name="T83" fmla="*/ 0 h 10094"/>
              <a:gd name="T84" fmla="*/ 2096 w 6930"/>
              <a:gd name="T85" fmla="*/ 1114 h 10094"/>
              <a:gd name="T86" fmla="*/ 3210 w 6930"/>
              <a:gd name="T87" fmla="*/ 2229 h 10094"/>
              <a:gd name="T88" fmla="*/ 3210 w 6930"/>
              <a:gd name="T89" fmla="*/ 2229 h 10094"/>
              <a:gd name="T90" fmla="*/ 5964 w 6930"/>
              <a:gd name="T91" fmla="*/ 5314 h 10094"/>
              <a:gd name="T92" fmla="*/ 4997 w 6930"/>
              <a:gd name="T93" fmla="*/ 6281 h 10094"/>
              <a:gd name="T94" fmla="*/ 5964 w 6930"/>
              <a:gd name="T95" fmla="*/ 7248 h 10094"/>
              <a:gd name="T96" fmla="*/ 6930 w 6930"/>
              <a:gd name="T97" fmla="*/ 6281 h 10094"/>
              <a:gd name="T98" fmla="*/ 5964 w 6930"/>
              <a:gd name="T99" fmla="*/ 5314 h 10094"/>
              <a:gd name="T100" fmla="*/ 5964 w 6930"/>
              <a:gd name="T101" fmla="*/ 5314 h 100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930" h="10094">
                <a:moveTo>
                  <a:pt x="4641" y="7822"/>
                </a:moveTo>
                <a:lnTo>
                  <a:pt x="4641" y="9702"/>
                </a:lnTo>
                <a:cubicBezTo>
                  <a:pt x="4641" y="9918"/>
                  <a:pt x="4466" y="10094"/>
                  <a:pt x="4249" y="10094"/>
                </a:cubicBezTo>
                <a:cubicBezTo>
                  <a:pt x="4033" y="10094"/>
                  <a:pt x="3857" y="9918"/>
                  <a:pt x="3857" y="9702"/>
                </a:cubicBezTo>
                <a:lnTo>
                  <a:pt x="3857" y="8019"/>
                </a:lnTo>
                <a:lnTo>
                  <a:pt x="2931" y="7331"/>
                </a:lnTo>
                <a:cubicBezTo>
                  <a:pt x="2846" y="7363"/>
                  <a:pt x="2754" y="7381"/>
                  <a:pt x="2659" y="7381"/>
                </a:cubicBezTo>
                <a:cubicBezTo>
                  <a:pt x="2658" y="7381"/>
                  <a:pt x="2656" y="7380"/>
                  <a:pt x="2655" y="7380"/>
                </a:cubicBezTo>
                <a:lnTo>
                  <a:pt x="2306" y="8488"/>
                </a:lnTo>
                <a:cubicBezTo>
                  <a:pt x="2280" y="8571"/>
                  <a:pt x="2227" y="8643"/>
                  <a:pt x="2155" y="8693"/>
                </a:cubicBezTo>
                <a:lnTo>
                  <a:pt x="668" y="9721"/>
                </a:lnTo>
                <a:cubicBezTo>
                  <a:pt x="600" y="9768"/>
                  <a:pt x="522" y="9791"/>
                  <a:pt x="445" y="9791"/>
                </a:cubicBezTo>
                <a:cubicBezTo>
                  <a:pt x="321" y="9791"/>
                  <a:pt x="199" y="9732"/>
                  <a:pt x="123" y="9621"/>
                </a:cubicBezTo>
                <a:cubicBezTo>
                  <a:pt x="0" y="9444"/>
                  <a:pt x="44" y="9199"/>
                  <a:pt x="222" y="9076"/>
                </a:cubicBezTo>
                <a:lnTo>
                  <a:pt x="1599" y="8125"/>
                </a:lnTo>
                <a:lnTo>
                  <a:pt x="1965" y="6962"/>
                </a:lnTo>
                <a:cubicBezTo>
                  <a:pt x="1894" y="6828"/>
                  <a:pt x="1861" y="6672"/>
                  <a:pt x="1879" y="6510"/>
                </a:cubicBezTo>
                <a:lnTo>
                  <a:pt x="2181" y="3802"/>
                </a:lnTo>
                <a:lnTo>
                  <a:pt x="1442" y="4206"/>
                </a:lnTo>
                <a:lnTo>
                  <a:pt x="1863" y="5338"/>
                </a:lnTo>
                <a:cubicBezTo>
                  <a:pt x="1939" y="5541"/>
                  <a:pt x="1835" y="5767"/>
                  <a:pt x="1633" y="5842"/>
                </a:cubicBezTo>
                <a:cubicBezTo>
                  <a:pt x="1588" y="5859"/>
                  <a:pt x="1542" y="5867"/>
                  <a:pt x="1496" y="5867"/>
                </a:cubicBezTo>
                <a:cubicBezTo>
                  <a:pt x="1337" y="5867"/>
                  <a:pt x="1187" y="5769"/>
                  <a:pt x="1129" y="5611"/>
                </a:cubicBezTo>
                <a:lnTo>
                  <a:pt x="590" y="4161"/>
                </a:lnTo>
                <a:cubicBezTo>
                  <a:pt x="522" y="3979"/>
                  <a:pt x="598" y="3774"/>
                  <a:pt x="769" y="3681"/>
                </a:cubicBezTo>
                <a:cubicBezTo>
                  <a:pt x="769" y="3681"/>
                  <a:pt x="1960" y="2922"/>
                  <a:pt x="2315" y="2788"/>
                </a:cubicBezTo>
                <a:cubicBezTo>
                  <a:pt x="2710" y="2640"/>
                  <a:pt x="3401" y="2670"/>
                  <a:pt x="3866" y="3066"/>
                </a:cubicBezTo>
                <a:cubicBezTo>
                  <a:pt x="4057" y="3228"/>
                  <a:pt x="4773" y="4144"/>
                  <a:pt x="4773" y="4144"/>
                </a:cubicBezTo>
                <a:lnTo>
                  <a:pt x="6113" y="4144"/>
                </a:lnTo>
                <a:cubicBezTo>
                  <a:pt x="6330" y="4144"/>
                  <a:pt x="6505" y="4319"/>
                  <a:pt x="6505" y="4535"/>
                </a:cubicBezTo>
                <a:cubicBezTo>
                  <a:pt x="6505" y="4752"/>
                  <a:pt x="6330" y="4927"/>
                  <a:pt x="6113" y="4927"/>
                </a:cubicBezTo>
                <a:lnTo>
                  <a:pt x="4601" y="4927"/>
                </a:lnTo>
                <a:cubicBezTo>
                  <a:pt x="4491" y="4927"/>
                  <a:pt x="4387" y="4881"/>
                  <a:pt x="4313" y="4801"/>
                </a:cubicBezTo>
                <a:lnTo>
                  <a:pt x="3719" y="4155"/>
                </a:lnTo>
                <a:lnTo>
                  <a:pt x="3437" y="6684"/>
                </a:lnTo>
                <a:cubicBezTo>
                  <a:pt x="3436" y="6698"/>
                  <a:pt x="3433" y="6712"/>
                  <a:pt x="3430" y="6726"/>
                </a:cubicBezTo>
                <a:lnTo>
                  <a:pt x="4483" y="7508"/>
                </a:lnTo>
                <a:cubicBezTo>
                  <a:pt x="4583" y="7582"/>
                  <a:pt x="4641" y="7698"/>
                  <a:pt x="4641" y="7822"/>
                </a:cubicBezTo>
                <a:lnTo>
                  <a:pt x="4641" y="7822"/>
                </a:lnTo>
                <a:close/>
                <a:moveTo>
                  <a:pt x="3210" y="2229"/>
                </a:moveTo>
                <a:cubicBezTo>
                  <a:pt x="3826" y="2229"/>
                  <a:pt x="4325" y="1730"/>
                  <a:pt x="4325" y="1114"/>
                </a:cubicBezTo>
                <a:cubicBezTo>
                  <a:pt x="4325" y="499"/>
                  <a:pt x="3826" y="0"/>
                  <a:pt x="3210" y="0"/>
                </a:cubicBezTo>
                <a:cubicBezTo>
                  <a:pt x="2594" y="0"/>
                  <a:pt x="2096" y="499"/>
                  <a:pt x="2096" y="1114"/>
                </a:cubicBezTo>
                <a:cubicBezTo>
                  <a:pt x="2096" y="1730"/>
                  <a:pt x="2594" y="2229"/>
                  <a:pt x="3210" y="2229"/>
                </a:cubicBezTo>
                <a:lnTo>
                  <a:pt x="3210" y="2229"/>
                </a:lnTo>
                <a:close/>
                <a:moveTo>
                  <a:pt x="5964" y="5314"/>
                </a:moveTo>
                <a:cubicBezTo>
                  <a:pt x="5429" y="5314"/>
                  <a:pt x="4997" y="5747"/>
                  <a:pt x="4997" y="6281"/>
                </a:cubicBezTo>
                <a:cubicBezTo>
                  <a:pt x="4997" y="6815"/>
                  <a:pt x="5429" y="7248"/>
                  <a:pt x="5964" y="7248"/>
                </a:cubicBezTo>
                <a:cubicBezTo>
                  <a:pt x="6497" y="7248"/>
                  <a:pt x="6930" y="6815"/>
                  <a:pt x="6930" y="6281"/>
                </a:cubicBezTo>
                <a:cubicBezTo>
                  <a:pt x="6930" y="5747"/>
                  <a:pt x="6497" y="5314"/>
                  <a:pt x="5964" y="5314"/>
                </a:cubicBezTo>
                <a:lnTo>
                  <a:pt x="5964" y="5314"/>
                </a:lnTo>
                <a:close/>
              </a:path>
            </a:pathLst>
          </a:custGeom>
          <a:solidFill>
            <a:srgbClr val="BD0C36"/>
          </a:solidFill>
          <a:ln>
            <a:noFill/>
          </a:ln>
        </p:spPr>
      </p:sp>
      <p:sp>
        <p:nvSpPr>
          <p:cNvPr id="60" name="basketball-player-with-the-ball_37442">
            <a:extLst>
              <a:ext uri="{FF2B5EF4-FFF2-40B4-BE49-F238E27FC236}">
                <a16:creationId xmlns:a16="http://schemas.microsoft.com/office/drawing/2014/main" id="{EB681D5C-09BD-4A86-A991-BD04489E3170}"/>
              </a:ext>
            </a:extLst>
          </p:cNvPr>
          <p:cNvSpPr>
            <a:spLocks noChangeAspect="1"/>
          </p:cNvSpPr>
          <p:nvPr/>
        </p:nvSpPr>
        <p:spPr bwMode="auto">
          <a:xfrm>
            <a:off x="462944" y="3472672"/>
            <a:ext cx="279351" cy="462979"/>
          </a:xfrm>
          <a:custGeom>
            <a:avLst/>
            <a:gdLst>
              <a:gd name="connsiteX0" fmla="*/ 150002 w 338059"/>
              <a:gd name="connsiteY0" fmla="*/ 445409 h 608768"/>
              <a:gd name="connsiteX1" fmla="*/ 199209 w 338059"/>
              <a:gd name="connsiteY1" fmla="*/ 449866 h 608768"/>
              <a:gd name="connsiteX2" fmla="*/ 201726 w 338059"/>
              <a:gd name="connsiteY2" fmla="*/ 449866 h 608768"/>
              <a:gd name="connsiteX3" fmla="*/ 201726 w 338059"/>
              <a:gd name="connsiteY3" fmla="*/ 582919 h 608768"/>
              <a:gd name="connsiteX4" fmla="*/ 175823 w 338059"/>
              <a:gd name="connsiteY4" fmla="*/ 608768 h 608768"/>
              <a:gd name="connsiteX5" fmla="*/ 150002 w 338059"/>
              <a:gd name="connsiteY5" fmla="*/ 582919 h 608768"/>
              <a:gd name="connsiteX6" fmla="*/ 270599 w 338059"/>
              <a:gd name="connsiteY6" fmla="*/ 444068 h 608768"/>
              <a:gd name="connsiteX7" fmla="*/ 270599 w 338059"/>
              <a:gd name="connsiteY7" fmla="*/ 582912 h 608768"/>
              <a:gd name="connsiteX8" fmla="*/ 244701 w 338059"/>
              <a:gd name="connsiteY8" fmla="*/ 608768 h 608768"/>
              <a:gd name="connsiteX9" fmla="*/ 218804 w 338059"/>
              <a:gd name="connsiteY9" fmla="*/ 582912 h 608768"/>
              <a:gd name="connsiteX10" fmla="*/ 218804 w 338059"/>
              <a:gd name="connsiteY10" fmla="*/ 449823 h 608768"/>
              <a:gd name="connsiteX11" fmla="*/ 270599 w 338059"/>
              <a:gd name="connsiteY11" fmla="*/ 444068 h 608768"/>
              <a:gd name="connsiteX12" fmla="*/ 270811 w 338059"/>
              <a:gd name="connsiteY12" fmla="*/ 416054 h 608768"/>
              <a:gd name="connsiteX13" fmla="*/ 270811 w 338059"/>
              <a:gd name="connsiteY13" fmla="*/ 426809 h 608768"/>
              <a:gd name="connsiteX14" fmla="*/ 270080 w 338059"/>
              <a:gd name="connsiteY14" fmla="*/ 427456 h 608768"/>
              <a:gd name="connsiteX15" fmla="*/ 218804 w 338059"/>
              <a:gd name="connsiteY15" fmla="*/ 434330 h 608768"/>
              <a:gd name="connsiteX16" fmla="*/ 218804 w 338059"/>
              <a:gd name="connsiteY16" fmla="*/ 422766 h 608768"/>
              <a:gd name="connsiteX17" fmla="*/ 270811 w 338059"/>
              <a:gd name="connsiteY17" fmla="*/ 416054 h 608768"/>
              <a:gd name="connsiteX18" fmla="*/ 150002 w 338059"/>
              <a:gd name="connsiteY18" fmla="*/ 414784 h 608768"/>
              <a:gd name="connsiteX19" fmla="*/ 201726 w 338059"/>
              <a:gd name="connsiteY19" fmla="*/ 422639 h 608768"/>
              <a:gd name="connsiteX20" fmla="*/ 201726 w 338059"/>
              <a:gd name="connsiteY20" fmla="*/ 434380 h 608768"/>
              <a:gd name="connsiteX21" fmla="*/ 150002 w 338059"/>
              <a:gd name="connsiteY21" fmla="*/ 429279 h 608768"/>
              <a:gd name="connsiteX22" fmla="*/ 150083 w 338059"/>
              <a:gd name="connsiteY22" fmla="*/ 325448 h 608768"/>
              <a:gd name="connsiteX23" fmla="*/ 207158 w 338059"/>
              <a:gd name="connsiteY23" fmla="*/ 335409 h 608768"/>
              <a:gd name="connsiteX24" fmla="*/ 213572 w 338059"/>
              <a:gd name="connsiteY24" fmla="*/ 335328 h 608768"/>
              <a:gd name="connsiteX25" fmla="*/ 270810 w 338059"/>
              <a:gd name="connsiteY25" fmla="*/ 326825 h 608768"/>
              <a:gd name="connsiteX26" fmla="*/ 270810 w 338059"/>
              <a:gd name="connsiteY26" fmla="*/ 340511 h 608768"/>
              <a:gd name="connsiteX27" fmla="*/ 213410 w 338059"/>
              <a:gd name="connsiteY27" fmla="*/ 346989 h 608768"/>
              <a:gd name="connsiteX28" fmla="*/ 150002 w 338059"/>
              <a:gd name="connsiteY28" fmla="*/ 338891 h 608768"/>
              <a:gd name="connsiteX29" fmla="*/ 150002 w 338059"/>
              <a:gd name="connsiteY29" fmla="*/ 334032 h 608768"/>
              <a:gd name="connsiteX30" fmla="*/ 150083 w 338059"/>
              <a:gd name="connsiteY30" fmla="*/ 332979 h 608768"/>
              <a:gd name="connsiteX31" fmla="*/ 209079 w 338059"/>
              <a:gd name="connsiteY31" fmla="*/ 253894 h 608768"/>
              <a:gd name="connsiteX32" fmla="*/ 222614 w 338059"/>
              <a:gd name="connsiteY32" fmla="*/ 267591 h 608768"/>
              <a:gd name="connsiteX33" fmla="*/ 210457 w 338059"/>
              <a:gd name="connsiteY33" fmla="*/ 278451 h 608768"/>
              <a:gd name="connsiteX34" fmla="*/ 198300 w 338059"/>
              <a:gd name="connsiteY34" fmla="*/ 266537 h 608768"/>
              <a:gd name="connsiteX35" fmla="*/ 209079 w 338059"/>
              <a:gd name="connsiteY35" fmla="*/ 253894 h 608768"/>
              <a:gd name="connsiteX36" fmla="*/ 210377 w 338059"/>
              <a:gd name="connsiteY36" fmla="*/ 222422 h 608768"/>
              <a:gd name="connsiteX37" fmla="*/ 220850 w 338059"/>
              <a:gd name="connsiteY37" fmla="*/ 232718 h 608768"/>
              <a:gd name="connsiteX38" fmla="*/ 211757 w 338059"/>
              <a:gd name="connsiteY38" fmla="*/ 243662 h 608768"/>
              <a:gd name="connsiteX39" fmla="*/ 199822 w 338059"/>
              <a:gd name="connsiteY39" fmla="*/ 232231 h 608768"/>
              <a:gd name="connsiteX40" fmla="*/ 210377 w 338059"/>
              <a:gd name="connsiteY40" fmla="*/ 222422 h 608768"/>
              <a:gd name="connsiteX41" fmla="*/ 211050 w 338059"/>
              <a:gd name="connsiteY41" fmla="*/ 212894 h 608768"/>
              <a:gd name="connsiteX42" fmla="*/ 186692 w 338059"/>
              <a:gd name="connsiteY42" fmla="*/ 232834 h 608768"/>
              <a:gd name="connsiteX43" fmla="*/ 197816 w 338059"/>
              <a:gd name="connsiteY43" fmla="*/ 248964 h 608768"/>
              <a:gd name="connsiteX44" fmla="*/ 197816 w 338059"/>
              <a:gd name="connsiteY44" fmla="*/ 249369 h 608768"/>
              <a:gd name="connsiteX45" fmla="*/ 184094 w 338059"/>
              <a:gd name="connsiteY45" fmla="*/ 268174 h 608768"/>
              <a:gd name="connsiteX46" fmla="*/ 210076 w 338059"/>
              <a:gd name="connsiteY46" fmla="*/ 288195 h 608768"/>
              <a:gd name="connsiteX47" fmla="*/ 236627 w 338059"/>
              <a:gd name="connsiteY47" fmla="*/ 266472 h 608768"/>
              <a:gd name="connsiteX48" fmla="*/ 222743 w 338059"/>
              <a:gd name="connsiteY48" fmla="*/ 248072 h 608768"/>
              <a:gd name="connsiteX49" fmla="*/ 222743 w 338059"/>
              <a:gd name="connsiteY49" fmla="*/ 247748 h 608768"/>
              <a:gd name="connsiteX50" fmla="*/ 233947 w 338059"/>
              <a:gd name="connsiteY50" fmla="*/ 231294 h 608768"/>
              <a:gd name="connsiteX51" fmla="*/ 211050 w 338059"/>
              <a:gd name="connsiteY51" fmla="*/ 212894 h 608768"/>
              <a:gd name="connsiteX52" fmla="*/ 149116 w 338059"/>
              <a:gd name="connsiteY52" fmla="*/ 126242 h 608768"/>
              <a:gd name="connsiteX53" fmla="*/ 144651 w 338059"/>
              <a:gd name="connsiteY53" fmla="*/ 178677 h 608768"/>
              <a:gd name="connsiteX54" fmla="*/ 77196 w 338059"/>
              <a:gd name="connsiteY54" fmla="*/ 228599 h 608768"/>
              <a:gd name="connsiteX55" fmla="*/ 58607 w 338059"/>
              <a:gd name="connsiteY55" fmla="*/ 271309 h 608768"/>
              <a:gd name="connsiteX56" fmla="*/ 74679 w 338059"/>
              <a:gd name="connsiteY56" fmla="*/ 268959 h 608768"/>
              <a:gd name="connsiteX57" fmla="*/ 133206 w 338059"/>
              <a:gd name="connsiteY57" fmla="*/ 327148 h 608768"/>
              <a:gd name="connsiteX58" fmla="*/ 74679 w 338059"/>
              <a:gd name="connsiteY58" fmla="*/ 385499 h 608768"/>
              <a:gd name="connsiteX59" fmla="*/ 16477 w 338059"/>
              <a:gd name="connsiteY59" fmla="*/ 327148 h 608768"/>
              <a:gd name="connsiteX60" fmla="*/ 16477 w 338059"/>
              <a:gd name="connsiteY60" fmla="*/ 326743 h 608768"/>
              <a:gd name="connsiteX61" fmla="*/ 12500 w 338059"/>
              <a:gd name="connsiteY61" fmla="*/ 325446 h 608768"/>
              <a:gd name="connsiteX62" fmla="*/ 1704 w 338059"/>
              <a:gd name="connsiteY62" fmla="*/ 298297 h 608768"/>
              <a:gd name="connsiteX63" fmla="*/ 41398 w 338059"/>
              <a:gd name="connsiteY63" fmla="*/ 207042 h 608768"/>
              <a:gd name="connsiteX64" fmla="*/ 48054 w 338059"/>
              <a:gd name="connsiteY64" fmla="*/ 198614 h 608768"/>
              <a:gd name="connsiteX65" fmla="*/ 141242 w 338059"/>
              <a:gd name="connsiteY65" fmla="*/ 129727 h 608768"/>
              <a:gd name="connsiteX66" fmla="*/ 149116 w 338059"/>
              <a:gd name="connsiteY66" fmla="*/ 126242 h 608768"/>
              <a:gd name="connsiteX67" fmla="*/ 263949 w 338059"/>
              <a:gd name="connsiteY67" fmla="*/ 125677 h 608768"/>
              <a:gd name="connsiteX68" fmla="*/ 270767 w 338059"/>
              <a:gd name="connsiteY68" fmla="*/ 125677 h 608768"/>
              <a:gd name="connsiteX69" fmla="*/ 270767 w 338059"/>
              <a:gd name="connsiteY69" fmla="*/ 126082 h 608768"/>
              <a:gd name="connsiteX70" fmla="*/ 285784 w 338059"/>
              <a:gd name="connsiteY70" fmla="*/ 136941 h 608768"/>
              <a:gd name="connsiteX71" fmla="*/ 335786 w 338059"/>
              <a:gd name="connsiteY71" fmla="*/ 234179 h 608768"/>
              <a:gd name="connsiteX72" fmla="*/ 338059 w 338059"/>
              <a:gd name="connsiteY72" fmla="*/ 243660 h 608768"/>
              <a:gd name="connsiteX73" fmla="*/ 338059 w 338059"/>
              <a:gd name="connsiteY73" fmla="*/ 354675 h 608768"/>
              <a:gd name="connsiteX74" fmla="*/ 317360 w 338059"/>
              <a:gd name="connsiteY74" fmla="*/ 375338 h 608768"/>
              <a:gd name="connsiteX75" fmla="*/ 296661 w 338059"/>
              <a:gd name="connsiteY75" fmla="*/ 354675 h 608768"/>
              <a:gd name="connsiteX76" fmla="*/ 296661 w 338059"/>
              <a:gd name="connsiteY76" fmla="*/ 303381 h 608768"/>
              <a:gd name="connsiteX77" fmla="*/ 296905 w 338059"/>
              <a:gd name="connsiteY77" fmla="*/ 294954 h 608768"/>
              <a:gd name="connsiteX78" fmla="*/ 296661 w 338059"/>
              <a:gd name="connsiteY78" fmla="*/ 294954 h 608768"/>
              <a:gd name="connsiteX79" fmla="*/ 296661 w 338059"/>
              <a:gd name="connsiteY79" fmla="*/ 248603 h 608768"/>
              <a:gd name="connsiteX80" fmla="*/ 278803 w 338059"/>
              <a:gd name="connsiteY80" fmla="*/ 213921 h 608768"/>
              <a:gd name="connsiteX81" fmla="*/ 279209 w 338059"/>
              <a:gd name="connsiteY81" fmla="*/ 213759 h 608768"/>
              <a:gd name="connsiteX82" fmla="*/ 263949 w 338059"/>
              <a:gd name="connsiteY82" fmla="*/ 125677 h 608768"/>
              <a:gd name="connsiteX83" fmla="*/ 159492 w 338059"/>
              <a:gd name="connsiteY83" fmla="*/ 125677 h 608768"/>
              <a:gd name="connsiteX84" fmla="*/ 183769 w 338059"/>
              <a:gd name="connsiteY84" fmla="*/ 125677 h 608768"/>
              <a:gd name="connsiteX85" fmla="*/ 216085 w 338059"/>
              <a:gd name="connsiteY85" fmla="*/ 172447 h 608768"/>
              <a:gd name="connsiteX86" fmla="*/ 243772 w 338059"/>
              <a:gd name="connsiteY86" fmla="*/ 125677 h 608768"/>
              <a:gd name="connsiteX87" fmla="*/ 253434 w 338059"/>
              <a:gd name="connsiteY87" fmla="*/ 125677 h 608768"/>
              <a:gd name="connsiteX88" fmla="*/ 269836 w 338059"/>
              <a:gd name="connsiteY88" fmla="*/ 218081 h 608768"/>
              <a:gd name="connsiteX89" fmla="*/ 270810 w 338059"/>
              <a:gd name="connsiteY89" fmla="*/ 217595 h 608768"/>
              <a:gd name="connsiteX90" fmla="*/ 270810 w 338059"/>
              <a:gd name="connsiteY90" fmla="*/ 309999 h 608768"/>
              <a:gd name="connsiteX91" fmla="*/ 213243 w 338059"/>
              <a:gd name="connsiteY91" fmla="*/ 319888 h 608768"/>
              <a:gd name="connsiteX92" fmla="*/ 150154 w 338059"/>
              <a:gd name="connsiteY92" fmla="*/ 306271 h 608768"/>
              <a:gd name="connsiteX93" fmla="*/ 150073 w 338059"/>
              <a:gd name="connsiteY93" fmla="*/ 306190 h 608768"/>
              <a:gd name="connsiteX94" fmla="*/ 150073 w 338059"/>
              <a:gd name="connsiteY94" fmla="*/ 197088 h 608768"/>
              <a:gd name="connsiteX95" fmla="*/ 159492 w 338059"/>
              <a:gd name="connsiteY95" fmla="*/ 125677 h 608768"/>
              <a:gd name="connsiteX96" fmla="*/ 210477 w 338059"/>
              <a:gd name="connsiteY96" fmla="*/ 0 h 608768"/>
              <a:gd name="connsiteX97" fmla="*/ 267353 w 338059"/>
              <a:gd name="connsiteY97" fmla="*/ 56841 h 608768"/>
              <a:gd name="connsiteX98" fmla="*/ 210477 w 338059"/>
              <a:gd name="connsiteY98" fmla="*/ 113682 h 608768"/>
              <a:gd name="connsiteX99" fmla="*/ 153601 w 338059"/>
              <a:gd name="connsiteY99" fmla="*/ 56841 h 608768"/>
              <a:gd name="connsiteX100" fmla="*/ 210477 w 338059"/>
              <a:gd name="connsiteY100" fmla="*/ 0 h 60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38059" h="608768">
                <a:moveTo>
                  <a:pt x="150002" y="445409"/>
                </a:moveTo>
                <a:cubicBezTo>
                  <a:pt x="159827" y="448002"/>
                  <a:pt x="175255" y="449866"/>
                  <a:pt x="199209" y="449866"/>
                </a:cubicBezTo>
                <a:cubicBezTo>
                  <a:pt x="200021" y="449866"/>
                  <a:pt x="200914" y="449866"/>
                  <a:pt x="201726" y="449866"/>
                </a:cubicBezTo>
                <a:lnTo>
                  <a:pt x="201726" y="582919"/>
                </a:lnTo>
                <a:cubicBezTo>
                  <a:pt x="201726" y="597181"/>
                  <a:pt x="190114" y="608768"/>
                  <a:pt x="175823" y="608768"/>
                </a:cubicBezTo>
                <a:cubicBezTo>
                  <a:pt x="161532" y="608768"/>
                  <a:pt x="150002" y="597181"/>
                  <a:pt x="150002" y="582919"/>
                </a:cubicBezTo>
                <a:close/>
                <a:moveTo>
                  <a:pt x="270599" y="444068"/>
                </a:moveTo>
                <a:lnTo>
                  <a:pt x="270599" y="582912"/>
                </a:lnTo>
                <a:cubicBezTo>
                  <a:pt x="270599" y="597177"/>
                  <a:pt x="258990" y="608768"/>
                  <a:pt x="244701" y="608768"/>
                </a:cubicBezTo>
                <a:cubicBezTo>
                  <a:pt x="230413" y="608768"/>
                  <a:pt x="218804" y="597177"/>
                  <a:pt x="218804" y="582912"/>
                </a:cubicBezTo>
                <a:lnTo>
                  <a:pt x="218804" y="449823"/>
                </a:lnTo>
                <a:cubicBezTo>
                  <a:pt x="245595" y="449742"/>
                  <a:pt x="261344" y="447229"/>
                  <a:pt x="270599" y="444068"/>
                </a:cubicBezTo>
                <a:close/>
                <a:moveTo>
                  <a:pt x="270811" y="416054"/>
                </a:moveTo>
                <a:lnTo>
                  <a:pt x="270811" y="426809"/>
                </a:lnTo>
                <a:cubicBezTo>
                  <a:pt x="270567" y="426971"/>
                  <a:pt x="270323" y="427133"/>
                  <a:pt x="270080" y="427456"/>
                </a:cubicBezTo>
                <a:cubicBezTo>
                  <a:pt x="268779" y="428346"/>
                  <a:pt x="259028" y="434168"/>
                  <a:pt x="218804" y="434330"/>
                </a:cubicBezTo>
                <a:lnTo>
                  <a:pt x="218804" y="422766"/>
                </a:lnTo>
                <a:cubicBezTo>
                  <a:pt x="243914" y="422362"/>
                  <a:pt x="260328" y="419450"/>
                  <a:pt x="270811" y="416054"/>
                </a:cubicBezTo>
                <a:close/>
                <a:moveTo>
                  <a:pt x="150002" y="414784"/>
                </a:moveTo>
                <a:cubicBezTo>
                  <a:pt x="158203" y="418347"/>
                  <a:pt x="173469" y="421748"/>
                  <a:pt x="201726" y="422639"/>
                </a:cubicBezTo>
                <a:lnTo>
                  <a:pt x="201726" y="434380"/>
                </a:lnTo>
                <a:cubicBezTo>
                  <a:pt x="170464" y="434542"/>
                  <a:pt x="156092" y="431465"/>
                  <a:pt x="150002" y="429279"/>
                </a:cubicBezTo>
                <a:close/>
                <a:moveTo>
                  <a:pt x="150083" y="325448"/>
                </a:moveTo>
                <a:cubicBezTo>
                  <a:pt x="162749" y="332088"/>
                  <a:pt x="181828" y="335409"/>
                  <a:pt x="207158" y="335409"/>
                </a:cubicBezTo>
                <a:cubicBezTo>
                  <a:pt x="209269" y="335409"/>
                  <a:pt x="211380" y="335409"/>
                  <a:pt x="213572" y="335328"/>
                </a:cubicBezTo>
                <a:cubicBezTo>
                  <a:pt x="237848" y="334842"/>
                  <a:pt x="257008" y="332008"/>
                  <a:pt x="270810" y="326825"/>
                </a:cubicBezTo>
                <a:lnTo>
                  <a:pt x="270810" y="340511"/>
                </a:lnTo>
                <a:cubicBezTo>
                  <a:pt x="257739" y="343426"/>
                  <a:pt x="238172" y="346584"/>
                  <a:pt x="213410" y="346989"/>
                </a:cubicBezTo>
                <a:cubicBezTo>
                  <a:pt x="182640" y="347394"/>
                  <a:pt x="161287" y="342454"/>
                  <a:pt x="150002" y="338891"/>
                </a:cubicBezTo>
                <a:lnTo>
                  <a:pt x="150002" y="334032"/>
                </a:lnTo>
                <a:cubicBezTo>
                  <a:pt x="150002" y="333708"/>
                  <a:pt x="150083" y="333303"/>
                  <a:pt x="150083" y="332979"/>
                </a:cubicBezTo>
                <a:close/>
                <a:moveTo>
                  <a:pt x="209079" y="253894"/>
                </a:moveTo>
                <a:cubicBezTo>
                  <a:pt x="217184" y="256163"/>
                  <a:pt x="222614" y="260216"/>
                  <a:pt x="222614" y="267591"/>
                </a:cubicBezTo>
                <a:cubicBezTo>
                  <a:pt x="222614" y="273912"/>
                  <a:pt x="217751" y="278451"/>
                  <a:pt x="210457" y="278451"/>
                </a:cubicBezTo>
                <a:cubicBezTo>
                  <a:pt x="202758" y="278451"/>
                  <a:pt x="198057" y="272859"/>
                  <a:pt x="198300" y="266537"/>
                </a:cubicBezTo>
                <a:cubicBezTo>
                  <a:pt x="198300" y="260621"/>
                  <a:pt x="202190" y="255839"/>
                  <a:pt x="209079" y="253894"/>
                </a:cubicBezTo>
                <a:close/>
                <a:moveTo>
                  <a:pt x="210377" y="222422"/>
                </a:moveTo>
                <a:cubicBezTo>
                  <a:pt x="217765" y="222422"/>
                  <a:pt x="220850" y="227691"/>
                  <a:pt x="220850" y="232718"/>
                </a:cubicBezTo>
                <a:cubicBezTo>
                  <a:pt x="220850" y="238230"/>
                  <a:pt x="216791" y="242203"/>
                  <a:pt x="211757" y="243662"/>
                </a:cubicBezTo>
                <a:cubicBezTo>
                  <a:pt x="204775" y="241797"/>
                  <a:pt x="199822" y="238230"/>
                  <a:pt x="199822" y="232231"/>
                </a:cubicBezTo>
                <a:cubicBezTo>
                  <a:pt x="199822" y="226962"/>
                  <a:pt x="203394" y="222422"/>
                  <a:pt x="210377" y="222422"/>
                </a:cubicBezTo>
                <a:close/>
                <a:moveTo>
                  <a:pt x="211050" y="212894"/>
                </a:moveTo>
                <a:cubicBezTo>
                  <a:pt x="197247" y="212894"/>
                  <a:pt x="186692" y="220999"/>
                  <a:pt x="186692" y="232834"/>
                </a:cubicBezTo>
                <a:cubicBezTo>
                  <a:pt x="186692" y="239237"/>
                  <a:pt x="190183" y="245316"/>
                  <a:pt x="197816" y="248964"/>
                </a:cubicBezTo>
                <a:lnTo>
                  <a:pt x="197816" y="249369"/>
                </a:lnTo>
                <a:cubicBezTo>
                  <a:pt x="189371" y="253017"/>
                  <a:pt x="184094" y="259177"/>
                  <a:pt x="184094" y="268174"/>
                </a:cubicBezTo>
                <a:cubicBezTo>
                  <a:pt x="184094" y="278306"/>
                  <a:pt x="193025" y="288195"/>
                  <a:pt x="210076" y="288195"/>
                </a:cubicBezTo>
                <a:cubicBezTo>
                  <a:pt x="225666" y="288195"/>
                  <a:pt x="236627" y="279441"/>
                  <a:pt x="236627" y="266472"/>
                </a:cubicBezTo>
                <a:cubicBezTo>
                  <a:pt x="236627" y="257394"/>
                  <a:pt x="230700" y="251152"/>
                  <a:pt x="222743" y="248072"/>
                </a:cubicBezTo>
                <a:lnTo>
                  <a:pt x="222743" y="247748"/>
                </a:lnTo>
                <a:cubicBezTo>
                  <a:pt x="230700" y="243857"/>
                  <a:pt x="233947" y="237454"/>
                  <a:pt x="233947" y="231294"/>
                </a:cubicBezTo>
                <a:cubicBezTo>
                  <a:pt x="233947" y="222296"/>
                  <a:pt x="226883" y="212894"/>
                  <a:pt x="211050" y="212894"/>
                </a:cubicBezTo>
                <a:close/>
                <a:moveTo>
                  <a:pt x="149116" y="126242"/>
                </a:moveTo>
                <a:cubicBezTo>
                  <a:pt x="149928" y="135400"/>
                  <a:pt x="150496" y="154769"/>
                  <a:pt x="144651" y="178677"/>
                </a:cubicBezTo>
                <a:lnTo>
                  <a:pt x="77196" y="228599"/>
                </a:lnTo>
                <a:lnTo>
                  <a:pt x="58607" y="271309"/>
                </a:lnTo>
                <a:cubicBezTo>
                  <a:pt x="63721" y="269850"/>
                  <a:pt x="69078" y="268959"/>
                  <a:pt x="74679" y="268959"/>
                </a:cubicBezTo>
                <a:cubicBezTo>
                  <a:pt x="106905" y="268959"/>
                  <a:pt x="133206" y="295136"/>
                  <a:pt x="133206" y="327148"/>
                </a:cubicBezTo>
                <a:cubicBezTo>
                  <a:pt x="133206" y="359484"/>
                  <a:pt x="106905" y="385499"/>
                  <a:pt x="74679" y="385499"/>
                </a:cubicBezTo>
                <a:cubicBezTo>
                  <a:pt x="42534" y="385499"/>
                  <a:pt x="16477" y="359484"/>
                  <a:pt x="16477" y="327148"/>
                </a:cubicBezTo>
                <a:cubicBezTo>
                  <a:pt x="16477" y="327067"/>
                  <a:pt x="16477" y="326905"/>
                  <a:pt x="16477" y="326743"/>
                </a:cubicBezTo>
                <a:cubicBezTo>
                  <a:pt x="15097" y="326419"/>
                  <a:pt x="13799" y="326013"/>
                  <a:pt x="12500" y="325446"/>
                </a:cubicBezTo>
                <a:cubicBezTo>
                  <a:pt x="2028" y="320908"/>
                  <a:pt x="-2842" y="308751"/>
                  <a:pt x="1704" y="298297"/>
                </a:cubicBezTo>
                <a:lnTo>
                  <a:pt x="41398" y="207042"/>
                </a:lnTo>
                <a:cubicBezTo>
                  <a:pt x="42859" y="203719"/>
                  <a:pt x="45132" y="200802"/>
                  <a:pt x="48054" y="198614"/>
                </a:cubicBezTo>
                <a:lnTo>
                  <a:pt x="141242" y="129727"/>
                </a:lnTo>
                <a:cubicBezTo>
                  <a:pt x="143677" y="127944"/>
                  <a:pt x="146356" y="126890"/>
                  <a:pt x="149116" y="126242"/>
                </a:cubicBezTo>
                <a:close/>
                <a:moveTo>
                  <a:pt x="263949" y="125677"/>
                </a:moveTo>
                <a:lnTo>
                  <a:pt x="270767" y="125677"/>
                </a:lnTo>
                <a:lnTo>
                  <a:pt x="270767" y="126082"/>
                </a:lnTo>
                <a:cubicBezTo>
                  <a:pt x="277017" y="127136"/>
                  <a:pt x="282700" y="130944"/>
                  <a:pt x="285784" y="136941"/>
                </a:cubicBezTo>
                <a:lnTo>
                  <a:pt x="335786" y="234179"/>
                </a:lnTo>
                <a:cubicBezTo>
                  <a:pt x="337328" y="237097"/>
                  <a:pt x="338059" y="240419"/>
                  <a:pt x="338059" y="243660"/>
                </a:cubicBezTo>
                <a:lnTo>
                  <a:pt x="338059" y="354675"/>
                </a:lnTo>
                <a:cubicBezTo>
                  <a:pt x="338059" y="366100"/>
                  <a:pt x="328805" y="375338"/>
                  <a:pt x="317360" y="375338"/>
                </a:cubicBezTo>
                <a:cubicBezTo>
                  <a:pt x="305915" y="375338"/>
                  <a:pt x="296661" y="366100"/>
                  <a:pt x="296661" y="354675"/>
                </a:cubicBezTo>
                <a:lnTo>
                  <a:pt x="296661" y="303381"/>
                </a:lnTo>
                <a:cubicBezTo>
                  <a:pt x="297716" y="298843"/>
                  <a:pt x="296986" y="295521"/>
                  <a:pt x="296905" y="294954"/>
                </a:cubicBezTo>
                <a:lnTo>
                  <a:pt x="296661" y="294954"/>
                </a:lnTo>
                <a:lnTo>
                  <a:pt x="296661" y="248603"/>
                </a:lnTo>
                <a:lnTo>
                  <a:pt x="278803" y="213921"/>
                </a:lnTo>
                <a:lnTo>
                  <a:pt x="279209" y="213759"/>
                </a:lnTo>
                <a:cubicBezTo>
                  <a:pt x="260296" y="172433"/>
                  <a:pt x="261432" y="140992"/>
                  <a:pt x="263949" y="125677"/>
                </a:cubicBezTo>
                <a:close/>
                <a:moveTo>
                  <a:pt x="159492" y="125677"/>
                </a:moveTo>
                <a:lnTo>
                  <a:pt x="183769" y="125677"/>
                </a:lnTo>
                <a:cubicBezTo>
                  <a:pt x="187991" y="139538"/>
                  <a:pt x="199927" y="172447"/>
                  <a:pt x="216085" y="172447"/>
                </a:cubicBezTo>
                <a:cubicBezTo>
                  <a:pt x="233623" y="172447"/>
                  <a:pt x="241336" y="139538"/>
                  <a:pt x="243772" y="125677"/>
                </a:cubicBezTo>
                <a:lnTo>
                  <a:pt x="253434" y="125677"/>
                </a:lnTo>
                <a:cubicBezTo>
                  <a:pt x="250836" y="143023"/>
                  <a:pt x="250349" y="175608"/>
                  <a:pt x="269836" y="218081"/>
                </a:cubicBezTo>
                <a:lnTo>
                  <a:pt x="270810" y="217595"/>
                </a:lnTo>
                <a:lnTo>
                  <a:pt x="270810" y="309999"/>
                </a:lnTo>
                <a:cubicBezTo>
                  <a:pt x="261797" y="314539"/>
                  <a:pt x="244828" y="319240"/>
                  <a:pt x="213243" y="319888"/>
                </a:cubicBezTo>
                <a:cubicBezTo>
                  <a:pt x="168585" y="320861"/>
                  <a:pt x="154539" y="311783"/>
                  <a:pt x="150154" y="306271"/>
                </a:cubicBezTo>
                <a:cubicBezTo>
                  <a:pt x="150154" y="306271"/>
                  <a:pt x="150073" y="306190"/>
                  <a:pt x="150073" y="306190"/>
                </a:cubicBezTo>
                <a:lnTo>
                  <a:pt x="150073" y="197088"/>
                </a:lnTo>
                <a:cubicBezTo>
                  <a:pt x="161197" y="164908"/>
                  <a:pt x="160628" y="137917"/>
                  <a:pt x="159492" y="125677"/>
                </a:cubicBezTo>
                <a:close/>
                <a:moveTo>
                  <a:pt x="210477" y="0"/>
                </a:moveTo>
                <a:cubicBezTo>
                  <a:pt x="241889" y="0"/>
                  <a:pt x="267353" y="25449"/>
                  <a:pt x="267353" y="56841"/>
                </a:cubicBezTo>
                <a:cubicBezTo>
                  <a:pt x="267353" y="88233"/>
                  <a:pt x="241889" y="113682"/>
                  <a:pt x="210477" y="113682"/>
                </a:cubicBezTo>
                <a:cubicBezTo>
                  <a:pt x="179065" y="113682"/>
                  <a:pt x="153601" y="88233"/>
                  <a:pt x="153601" y="56841"/>
                </a:cubicBezTo>
                <a:cubicBezTo>
                  <a:pt x="153601" y="25449"/>
                  <a:pt x="179065" y="0"/>
                  <a:pt x="210477" y="0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61" name="텍스트 개체 틀 2">
            <a:extLst>
              <a:ext uri="{FF2B5EF4-FFF2-40B4-BE49-F238E27FC236}">
                <a16:creationId xmlns:a16="http://schemas.microsoft.com/office/drawing/2014/main" id="{7DF8324B-B118-46BD-B68B-CABFC6B27D1E}"/>
              </a:ext>
            </a:extLst>
          </p:cNvPr>
          <p:cNvSpPr txBox="1">
            <a:spLocks/>
          </p:cNvSpPr>
          <p:nvPr/>
        </p:nvSpPr>
        <p:spPr>
          <a:xfrm>
            <a:off x="1156635" y="4071944"/>
            <a:ext cx="2435585" cy="3144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传统球员位置固定化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62" name="basketball-hook_73002">
            <a:extLst>
              <a:ext uri="{FF2B5EF4-FFF2-40B4-BE49-F238E27FC236}">
                <a16:creationId xmlns:a16="http://schemas.microsoft.com/office/drawing/2014/main" id="{038F1AA3-E7F9-4663-8FB8-C42840A000A3}"/>
              </a:ext>
            </a:extLst>
          </p:cNvPr>
          <p:cNvSpPr>
            <a:spLocks noChangeAspect="1"/>
          </p:cNvSpPr>
          <p:nvPr/>
        </p:nvSpPr>
        <p:spPr bwMode="auto">
          <a:xfrm>
            <a:off x="326088" y="4734244"/>
            <a:ext cx="416207" cy="491110"/>
          </a:xfrm>
          <a:custGeom>
            <a:avLst/>
            <a:gdLst>
              <a:gd name="connsiteX0" fmla="*/ 280942 w 515339"/>
              <a:gd name="connsiteY0" fmla="*/ 156930 h 608082"/>
              <a:gd name="connsiteX1" fmla="*/ 310283 w 515339"/>
              <a:gd name="connsiteY1" fmla="*/ 161213 h 608082"/>
              <a:gd name="connsiteX2" fmla="*/ 346305 w 515339"/>
              <a:gd name="connsiteY2" fmla="*/ 204602 h 608082"/>
              <a:gd name="connsiteX3" fmla="*/ 329853 w 515339"/>
              <a:gd name="connsiteY3" fmla="*/ 260021 h 608082"/>
              <a:gd name="connsiteX4" fmla="*/ 275338 w 515339"/>
              <a:gd name="connsiteY4" fmla="*/ 276561 h 608082"/>
              <a:gd name="connsiteX5" fmla="*/ 275230 w 515339"/>
              <a:gd name="connsiteY5" fmla="*/ 276561 h 608082"/>
              <a:gd name="connsiteX6" fmla="*/ 253080 w 515339"/>
              <a:gd name="connsiteY6" fmla="*/ 267432 h 608082"/>
              <a:gd name="connsiteX7" fmla="*/ 226306 w 515339"/>
              <a:gd name="connsiteY7" fmla="*/ 217813 h 608082"/>
              <a:gd name="connsiteX8" fmla="*/ 252972 w 515339"/>
              <a:gd name="connsiteY8" fmla="*/ 166905 h 608082"/>
              <a:gd name="connsiteX9" fmla="*/ 280942 w 515339"/>
              <a:gd name="connsiteY9" fmla="*/ 156930 h 608082"/>
              <a:gd name="connsiteX10" fmla="*/ 456205 w 515339"/>
              <a:gd name="connsiteY10" fmla="*/ 147019 h 608082"/>
              <a:gd name="connsiteX11" fmla="*/ 444700 w 515339"/>
              <a:gd name="connsiteY11" fmla="*/ 156899 h 608082"/>
              <a:gd name="connsiteX12" fmla="*/ 454269 w 515339"/>
              <a:gd name="connsiteY12" fmla="*/ 164953 h 608082"/>
              <a:gd name="connsiteX13" fmla="*/ 411692 w 515339"/>
              <a:gd name="connsiteY13" fmla="*/ 147019 h 608082"/>
              <a:gd name="connsiteX14" fmla="*/ 413735 w 515339"/>
              <a:gd name="connsiteY14" fmla="*/ 164953 h 608082"/>
              <a:gd name="connsiteX15" fmla="*/ 423304 w 515339"/>
              <a:gd name="connsiteY15" fmla="*/ 156899 h 608082"/>
              <a:gd name="connsiteX16" fmla="*/ 409435 w 515339"/>
              <a:gd name="connsiteY16" fmla="*/ 126078 h 608082"/>
              <a:gd name="connsiteX17" fmla="*/ 409542 w 515339"/>
              <a:gd name="connsiteY17" fmla="*/ 127044 h 608082"/>
              <a:gd name="connsiteX18" fmla="*/ 433948 w 515339"/>
              <a:gd name="connsiteY18" fmla="*/ 147771 h 608082"/>
              <a:gd name="connsiteX19" fmla="*/ 458355 w 515339"/>
              <a:gd name="connsiteY19" fmla="*/ 127044 h 608082"/>
              <a:gd name="connsiteX20" fmla="*/ 458570 w 515339"/>
              <a:gd name="connsiteY20" fmla="*/ 126078 h 608082"/>
              <a:gd name="connsiteX21" fmla="*/ 217019 w 515339"/>
              <a:gd name="connsiteY21" fmla="*/ 75486 h 608082"/>
              <a:gd name="connsiteX22" fmla="*/ 208525 w 515339"/>
              <a:gd name="connsiteY22" fmla="*/ 77311 h 608082"/>
              <a:gd name="connsiteX23" fmla="*/ 211966 w 515339"/>
              <a:gd name="connsiteY23" fmla="*/ 85256 h 608082"/>
              <a:gd name="connsiteX24" fmla="*/ 223363 w 515339"/>
              <a:gd name="connsiteY24" fmla="*/ 98783 h 608082"/>
              <a:gd name="connsiteX25" fmla="*/ 223471 w 515339"/>
              <a:gd name="connsiteY25" fmla="*/ 98783 h 608082"/>
              <a:gd name="connsiteX26" fmla="*/ 230459 w 515339"/>
              <a:gd name="connsiteY26" fmla="*/ 103292 h 608082"/>
              <a:gd name="connsiteX27" fmla="*/ 264543 w 515339"/>
              <a:gd name="connsiteY27" fmla="*/ 106298 h 608082"/>
              <a:gd name="connsiteX28" fmla="*/ 264543 w 515339"/>
              <a:gd name="connsiteY28" fmla="*/ 106190 h 608082"/>
              <a:gd name="connsiteX29" fmla="*/ 256264 w 515339"/>
              <a:gd name="connsiteY29" fmla="*/ 91053 h 608082"/>
              <a:gd name="connsiteX30" fmla="*/ 242609 w 515339"/>
              <a:gd name="connsiteY30" fmla="*/ 80210 h 608082"/>
              <a:gd name="connsiteX31" fmla="*/ 217019 w 515339"/>
              <a:gd name="connsiteY31" fmla="*/ 75486 h 608082"/>
              <a:gd name="connsiteX32" fmla="*/ 179714 w 515339"/>
              <a:gd name="connsiteY32" fmla="*/ 70054 h 608082"/>
              <a:gd name="connsiteX33" fmla="*/ 199179 w 515339"/>
              <a:gd name="connsiteY33" fmla="*/ 91467 h 608082"/>
              <a:gd name="connsiteX34" fmla="*/ 209073 w 515339"/>
              <a:gd name="connsiteY34" fmla="*/ 238821 h 608082"/>
              <a:gd name="connsiteX35" fmla="*/ 275966 w 515339"/>
              <a:gd name="connsiteY35" fmla="*/ 299395 h 608082"/>
              <a:gd name="connsiteX36" fmla="*/ 327695 w 515339"/>
              <a:gd name="connsiteY36" fmla="*/ 334085 h 608082"/>
              <a:gd name="connsiteX37" fmla="*/ 329630 w 515339"/>
              <a:gd name="connsiteY37" fmla="*/ 335052 h 608082"/>
              <a:gd name="connsiteX38" fmla="*/ 349096 w 515339"/>
              <a:gd name="connsiteY38" fmla="*/ 310135 h 608082"/>
              <a:gd name="connsiteX39" fmla="*/ 381144 w 515339"/>
              <a:gd name="connsiteY39" fmla="*/ 299502 h 608082"/>
              <a:gd name="connsiteX40" fmla="*/ 391791 w 515339"/>
              <a:gd name="connsiteY40" fmla="*/ 331400 h 608082"/>
              <a:gd name="connsiteX41" fmla="*/ 390823 w 515339"/>
              <a:gd name="connsiteY41" fmla="*/ 333441 h 608082"/>
              <a:gd name="connsiteX42" fmla="*/ 388350 w 515339"/>
              <a:gd name="connsiteY42" fmla="*/ 338274 h 608082"/>
              <a:gd name="connsiteX43" fmla="*/ 378348 w 515339"/>
              <a:gd name="connsiteY43" fmla="*/ 355028 h 608082"/>
              <a:gd name="connsiteX44" fmla="*/ 369852 w 515339"/>
              <a:gd name="connsiteY44" fmla="*/ 366090 h 608082"/>
              <a:gd name="connsiteX45" fmla="*/ 356624 w 515339"/>
              <a:gd name="connsiteY45" fmla="*/ 378549 h 608082"/>
              <a:gd name="connsiteX46" fmla="*/ 345655 w 515339"/>
              <a:gd name="connsiteY46" fmla="*/ 384671 h 608082"/>
              <a:gd name="connsiteX47" fmla="*/ 328985 w 515339"/>
              <a:gd name="connsiteY47" fmla="*/ 388000 h 608082"/>
              <a:gd name="connsiteX48" fmla="*/ 320812 w 515339"/>
              <a:gd name="connsiteY48" fmla="*/ 387141 h 608082"/>
              <a:gd name="connsiteX49" fmla="*/ 314682 w 515339"/>
              <a:gd name="connsiteY49" fmla="*/ 385530 h 608082"/>
              <a:gd name="connsiteX50" fmla="*/ 305218 w 515339"/>
              <a:gd name="connsiteY50" fmla="*/ 381986 h 608082"/>
              <a:gd name="connsiteX51" fmla="*/ 290269 w 515339"/>
              <a:gd name="connsiteY51" fmla="*/ 374360 h 608082"/>
              <a:gd name="connsiteX52" fmla="*/ 277687 w 515339"/>
              <a:gd name="connsiteY52" fmla="*/ 366520 h 608082"/>
              <a:gd name="connsiteX53" fmla="*/ 266394 w 515339"/>
              <a:gd name="connsiteY53" fmla="*/ 358895 h 608082"/>
              <a:gd name="connsiteX54" fmla="*/ 240584 w 515339"/>
              <a:gd name="connsiteY54" fmla="*/ 413669 h 608082"/>
              <a:gd name="connsiteX55" fmla="*/ 273600 w 515339"/>
              <a:gd name="connsiteY55" fmla="*/ 443312 h 608082"/>
              <a:gd name="connsiteX56" fmla="*/ 299411 w 515339"/>
              <a:gd name="connsiteY56" fmla="*/ 490031 h 608082"/>
              <a:gd name="connsiteX57" fmla="*/ 259297 w 515339"/>
              <a:gd name="connsiteY57" fmla="*/ 551894 h 608082"/>
              <a:gd name="connsiteX58" fmla="*/ 216494 w 515339"/>
              <a:gd name="connsiteY58" fmla="*/ 592061 h 608082"/>
              <a:gd name="connsiteX59" fmla="*/ 176488 w 515339"/>
              <a:gd name="connsiteY59" fmla="*/ 556297 h 608082"/>
              <a:gd name="connsiteX60" fmla="*/ 211009 w 515339"/>
              <a:gd name="connsiteY60" fmla="*/ 506248 h 608082"/>
              <a:gd name="connsiteX61" fmla="*/ 220366 w 515339"/>
              <a:gd name="connsiteY61" fmla="*/ 493253 h 608082"/>
              <a:gd name="connsiteX62" fmla="*/ 216817 w 515339"/>
              <a:gd name="connsiteY62" fmla="*/ 479828 h 608082"/>
              <a:gd name="connsiteX63" fmla="*/ 188102 w 515339"/>
              <a:gd name="connsiteY63" fmla="*/ 457488 h 608082"/>
              <a:gd name="connsiteX64" fmla="*/ 153258 w 515339"/>
              <a:gd name="connsiteY64" fmla="*/ 537502 h 608082"/>
              <a:gd name="connsiteX65" fmla="*/ 133792 w 515339"/>
              <a:gd name="connsiteY65" fmla="*/ 560486 h 608082"/>
              <a:gd name="connsiteX66" fmla="*/ 58619 w 515339"/>
              <a:gd name="connsiteY66" fmla="*/ 600117 h 608082"/>
              <a:gd name="connsiteX67" fmla="*/ 4954 w 515339"/>
              <a:gd name="connsiteY67" fmla="*/ 594209 h 608082"/>
              <a:gd name="connsiteX68" fmla="*/ 22807 w 515339"/>
              <a:gd name="connsiteY68" fmla="*/ 546631 h 608082"/>
              <a:gd name="connsiteX69" fmla="*/ 83784 w 515339"/>
              <a:gd name="connsiteY69" fmla="*/ 513444 h 608082"/>
              <a:gd name="connsiteX70" fmla="*/ 117338 w 515339"/>
              <a:gd name="connsiteY70" fmla="*/ 433001 h 608082"/>
              <a:gd name="connsiteX71" fmla="*/ 154764 w 515339"/>
              <a:gd name="connsiteY71" fmla="*/ 281781 h 608082"/>
              <a:gd name="connsiteX72" fmla="*/ 155086 w 515339"/>
              <a:gd name="connsiteY72" fmla="*/ 254823 h 608082"/>
              <a:gd name="connsiteX73" fmla="*/ 143364 w 515339"/>
              <a:gd name="connsiteY73" fmla="*/ 145597 h 608082"/>
              <a:gd name="connsiteX74" fmla="*/ 153796 w 515339"/>
              <a:gd name="connsiteY74" fmla="*/ 82875 h 608082"/>
              <a:gd name="connsiteX75" fmla="*/ 179714 w 515339"/>
              <a:gd name="connsiteY75" fmla="*/ 70054 h 608082"/>
              <a:gd name="connsiteX76" fmla="*/ 226589 w 515339"/>
              <a:gd name="connsiteY76" fmla="*/ 26853 h 608082"/>
              <a:gd name="connsiteX77" fmla="*/ 211213 w 515339"/>
              <a:gd name="connsiteY77" fmla="*/ 43923 h 608082"/>
              <a:gd name="connsiteX78" fmla="*/ 206590 w 515339"/>
              <a:gd name="connsiteY78" fmla="*/ 65502 h 608082"/>
              <a:gd name="connsiteX79" fmla="*/ 215622 w 515339"/>
              <a:gd name="connsiteY79" fmla="*/ 63569 h 608082"/>
              <a:gd name="connsiteX80" fmla="*/ 248092 w 515339"/>
              <a:gd name="connsiteY80" fmla="*/ 69581 h 608082"/>
              <a:gd name="connsiteX81" fmla="*/ 265403 w 515339"/>
              <a:gd name="connsiteY81" fmla="*/ 83323 h 608082"/>
              <a:gd name="connsiteX82" fmla="*/ 275402 w 515339"/>
              <a:gd name="connsiteY82" fmla="*/ 101037 h 608082"/>
              <a:gd name="connsiteX83" fmla="*/ 293896 w 515339"/>
              <a:gd name="connsiteY83" fmla="*/ 75701 h 608082"/>
              <a:gd name="connsiteX84" fmla="*/ 295508 w 515339"/>
              <a:gd name="connsiteY84" fmla="*/ 62281 h 608082"/>
              <a:gd name="connsiteX85" fmla="*/ 253791 w 515339"/>
              <a:gd name="connsiteY85" fmla="*/ 58202 h 608082"/>
              <a:gd name="connsiteX86" fmla="*/ 244759 w 515339"/>
              <a:gd name="connsiteY86" fmla="*/ 52404 h 608082"/>
              <a:gd name="connsiteX87" fmla="*/ 244759 w 515339"/>
              <a:gd name="connsiteY87" fmla="*/ 52297 h 608082"/>
              <a:gd name="connsiteX88" fmla="*/ 230244 w 515339"/>
              <a:gd name="connsiteY88" fmla="*/ 35227 h 608082"/>
              <a:gd name="connsiteX89" fmla="*/ 226589 w 515339"/>
              <a:gd name="connsiteY89" fmla="*/ 26853 h 608082"/>
              <a:gd name="connsiteX90" fmla="*/ 245835 w 515339"/>
              <a:gd name="connsiteY90" fmla="*/ 19661 h 608082"/>
              <a:gd name="connsiteX91" fmla="*/ 237448 w 515339"/>
              <a:gd name="connsiteY91" fmla="*/ 21593 h 608082"/>
              <a:gd name="connsiteX92" fmla="*/ 240781 w 515339"/>
              <a:gd name="connsiteY92" fmla="*/ 29537 h 608082"/>
              <a:gd name="connsiteX93" fmla="*/ 252178 w 515339"/>
              <a:gd name="connsiteY93" fmla="*/ 42957 h 608082"/>
              <a:gd name="connsiteX94" fmla="*/ 252286 w 515339"/>
              <a:gd name="connsiteY94" fmla="*/ 43064 h 608082"/>
              <a:gd name="connsiteX95" fmla="*/ 259274 w 515339"/>
              <a:gd name="connsiteY95" fmla="*/ 47573 h 608082"/>
              <a:gd name="connsiteX96" fmla="*/ 293358 w 515339"/>
              <a:gd name="connsiteY96" fmla="*/ 50472 h 608082"/>
              <a:gd name="connsiteX97" fmla="*/ 285079 w 515339"/>
              <a:gd name="connsiteY97" fmla="*/ 35227 h 608082"/>
              <a:gd name="connsiteX98" fmla="*/ 271424 w 515339"/>
              <a:gd name="connsiteY98" fmla="*/ 24384 h 608082"/>
              <a:gd name="connsiteX99" fmla="*/ 245835 w 515339"/>
              <a:gd name="connsiteY99" fmla="*/ 19661 h 608082"/>
              <a:gd name="connsiteX100" fmla="*/ 244437 w 515339"/>
              <a:gd name="connsiteY100" fmla="*/ 7851 h 608082"/>
              <a:gd name="connsiteX101" fmla="*/ 276908 w 515339"/>
              <a:gd name="connsiteY101" fmla="*/ 13863 h 608082"/>
              <a:gd name="connsiteX102" fmla="*/ 294218 w 515339"/>
              <a:gd name="connsiteY102" fmla="*/ 27605 h 608082"/>
              <a:gd name="connsiteX103" fmla="*/ 305400 w 515339"/>
              <a:gd name="connsiteY103" fmla="*/ 78814 h 608082"/>
              <a:gd name="connsiteX104" fmla="*/ 268198 w 515339"/>
              <a:gd name="connsiteY104" fmla="*/ 117570 h 608082"/>
              <a:gd name="connsiteX105" fmla="*/ 224976 w 515339"/>
              <a:gd name="connsiteY105" fmla="*/ 113920 h 608082"/>
              <a:gd name="connsiteX106" fmla="*/ 216052 w 515339"/>
              <a:gd name="connsiteY106" fmla="*/ 108123 h 608082"/>
              <a:gd name="connsiteX107" fmla="*/ 215944 w 515339"/>
              <a:gd name="connsiteY107" fmla="*/ 108015 h 608082"/>
              <a:gd name="connsiteX108" fmla="*/ 201429 w 515339"/>
              <a:gd name="connsiteY108" fmla="*/ 91053 h 608082"/>
              <a:gd name="connsiteX109" fmla="*/ 200569 w 515339"/>
              <a:gd name="connsiteY109" fmla="*/ 38555 h 608082"/>
              <a:gd name="connsiteX110" fmla="*/ 244437 w 515339"/>
              <a:gd name="connsiteY110" fmla="*/ 7851 h 608082"/>
              <a:gd name="connsiteX111" fmla="*/ 492438 w 515339"/>
              <a:gd name="connsiteY111" fmla="*/ 0 h 608082"/>
              <a:gd name="connsiteX112" fmla="*/ 515339 w 515339"/>
              <a:gd name="connsiteY112" fmla="*/ 0 h 608082"/>
              <a:gd name="connsiteX113" fmla="*/ 515339 w 515339"/>
              <a:gd name="connsiteY113" fmla="*/ 284802 h 608082"/>
              <a:gd name="connsiteX114" fmla="*/ 492438 w 515339"/>
              <a:gd name="connsiteY114" fmla="*/ 284802 h 608082"/>
              <a:gd name="connsiteX115" fmla="*/ 492438 w 515339"/>
              <a:gd name="connsiteY115" fmla="*/ 127474 h 608082"/>
              <a:gd name="connsiteX116" fmla="*/ 492438 w 515339"/>
              <a:gd name="connsiteY116" fmla="*/ 126078 h 608082"/>
              <a:gd name="connsiteX117" fmla="*/ 474697 w 515339"/>
              <a:gd name="connsiteY117" fmla="*/ 126078 h 608082"/>
              <a:gd name="connsiteX118" fmla="*/ 467816 w 515339"/>
              <a:gd name="connsiteY118" fmla="*/ 188794 h 608082"/>
              <a:gd name="connsiteX119" fmla="*/ 463731 w 515339"/>
              <a:gd name="connsiteY119" fmla="*/ 192445 h 608082"/>
              <a:gd name="connsiteX120" fmla="*/ 463301 w 515339"/>
              <a:gd name="connsiteY120" fmla="*/ 192445 h 608082"/>
              <a:gd name="connsiteX121" fmla="*/ 455559 w 515339"/>
              <a:gd name="connsiteY121" fmla="*/ 191586 h 608082"/>
              <a:gd name="connsiteX122" fmla="*/ 452764 w 515339"/>
              <a:gd name="connsiteY122" fmla="*/ 190083 h 608082"/>
              <a:gd name="connsiteX123" fmla="*/ 451796 w 515339"/>
              <a:gd name="connsiteY123" fmla="*/ 187076 h 608082"/>
              <a:gd name="connsiteX124" fmla="*/ 452441 w 515339"/>
              <a:gd name="connsiteY124" fmla="*/ 181599 h 608082"/>
              <a:gd name="connsiteX125" fmla="*/ 433948 w 515339"/>
              <a:gd name="connsiteY125" fmla="*/ 165920 h 608082"/>
              <a:gd name="connsiteX126" fmla="*/ 415563 w 515339"/>
              <a:gd name="connsiteY126" fmla="*/ 181599 h 608082"/>
              <a:gd name="connsiteX127" fmla="*/ 416101 w 515339"/>
              <a:gd name="connsiteY127" fmla="*/ 187076 h 608082"/>
              <a:gd name="connsiteX128" fmla="*/ 415240 w 515339"/>
              <a:gd name="connsiteY128" fmla="*/ 190083 h 608082"/>
              <a:gd name="connsiteX129" fmla="*/ 412445 w 515339"/>
              <a:gd name="connsiteY129" fmla="*/ 191586 h 608082"/>
              <a:gd name="connsiteX130" fmla="*/ 404704 w 515339"/>
              <a:gd name="connsiteY130" fmla="*/ 192445 h 608082"/>
              <a:gd name="connsiteX131" fmla="*/ 400081 w 515339"/>
              <a:gd name="connsiteY131" fmla="*/ 188794 h 608082"/>
              <a:gd name="connsiteX132" fmla="*/ 393199 w 515339"/>
              <a:gd name="connsiteY132" fmla="*/ 126078 h 608082"/>
              <a:gd name="connsiteX133" fmla="*/ 385351 w 515339"/>
              <a:gd name="connsiteY133" fmla="*/ 126078 h 608082"/>
              <a:gd name="connsiteX134" fmla="*/ 381265 w 515339"/>
              <a:gd name="connsiteY134" fmla="*/ 121889 h 608082"/>
              <a:gd name="connsiteX135" fmla="*/ 381265 w 515339"/>
              <a:gd name="connsiteY135" fmla="*/ 102666 h 608082"/>
              <a:gd name="connsiteX136" fmla="*/ 385351 w 515339"/>
              <a:gd name="connsiteY136" fmla="*/ 98585 h 608082"/>
              <a:gd name="connsiteX137" fmla="*/ 492438 w 515339"/>
              <a:gd name="connsiteY137" fmla="*/ 98585 h 608082"/>
              <a:gd name="connsiteX138" fmla="*/ 492438 w 515339"/>
              <a:gd name="connsiteY138" fmla="*/ 97189 h 60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15339" h="608082">
                <a:moveTo>
                  <a:pt x="280942" y="156930"/>
                </a:moveTo>
                <a:cubicBezTo>
                  <a:pt x="290821" y="155950"/>
                  <a:pt x="300928" y="157347"/>
                  <a:pt x="310283" y="161213"/>
                </a:cubicBezTo>
                <a:cubicBezTo>
                  <a:pt x="328563" y="168731"/>
                  <a:pt x="342219" y="185270"/>
                  <a:pt x="346305" y="204602"/>
                </a:cubicBezTo>
                <a:cubicBezTo>
                  <a:pt x="350498" y="224472"/>
                  <a:pt x="344154" y="245629"/>
                  <a:pt x="329853" y="260021"/>
                </a:cubicBezTo>
                <a:cubicBezTo>
                  <a:pt x="315660" y="274090"/>
                  <a:pt x="295015" y="280427"/>
                  <a:pt x="275338" y="276561"/>
                </a:cubicBezTo>
                <a:lnTo>
                  <a:pt x="275230" y="276561"/>
                </a:lnTo>
                <a:cubicBezTo>
                  <a:pt x="267381" y="275057"/>
                  <a:pt x="259746" y="271942"/>
                  <a:pt x="253080" y="267432"/>
                </a:cubicBezTo>
                <a:cubicBezTo>
                  <a:pt x="236628" y="256369"/>
                  <a:pt x="226414" y="237467"/>
                  <a:pt x="226306" y="217813"/>
                </a:cubicBezTo>
                <a:cubicBezTo>
                  <a:pt x="226091" y="197514"/>
                  <a:pt x="236198" y="178182"/>
                  <a:pt x="252972" y="166905"/>
                </a:cubicBezTo>
                <a:cubicBezTo>
                  <a:pt x="261413" y="161267"/>
                  <a:pt x="271064" y="157910"/>
                  <a:pt x="280942" y="156930"/>
                </a:cubicBezTo>
                <a:close/>
                <a:moveTo>
                  <a:pt x="456205" y="147019"/>
                </a:moveTo>
                <a:lnTo>
                  <a:pt x="444700" y="156899"/>
                </a:lnTo>
                <a:lnTo>
                  <a:pt x="454269" y="164953"/>
                </a:lnTo>
                <a:close/>
                <a:moveTo>
                  <a:pt x="411692" y="147019"/>
                </a:moveTo>
                <a:lnTo>
                  <a:pt x="413735" y="164953"/>
                </a:lnTo>
                <a:lnTo>
                  <a:pt x="423304" y="156899"/>
                </a:lnTo>
                <a:close/>
                <a:moveTo>
                  <a:pt x="409435" y="126078"/>
                </a:moveTo>
                <a:lnTo>
                  <a:pt x="409542" y="127044"/>
                </a:lnTo>
                <a:lnTo>
                  <a:pt x="433948" y="147771"/>
                </a:lnTo>
                <a:lnTo>
                  <a:pt x="458355" y="127044"/>
                </a:lnTo>
                <a:lnTo>
                  <a:pt x="458570" y="126078"/>
                </a:lnTo>
                <a:close/>
                <a:moveTo>
                  <a:pt x="217019" y="75486"/>
                </a:moveTo>
                <a:cubicBezTo>
                  <a:pt x="214116" y="75808"/>
                  <a:pt x="211321" y="76452"/>
                  <a:pt x="208525" y="77311"/>
                </a:cubicBezTo>
                <a:cubicBezTo>
                  <a:pt x="209386" y="80102"/>
                  <a:pt x="210568" y="82786"/>
                  <a:pt x="211966" y="85256"/>
                </a:cubicBezTo>
                <a:cubicBezTo>
                  <a:pt x="214761" y="90409"/>
                  <a:pt x="218740" y="95025"/>
                  <a:pt x="223363" y="98783"/>
                </a:cubicBezTo>
                <a:lnTo>
                  <a:pt x="223471" y="98783"/>
                </a:lnTo>
                <a:cubicBezTo>
                  <a:pt x="225621" y="100500"/>
                  <a:pt x="227986" y="102003"/>
                  <a:pt x="230459" y="103292"/>
                </a:cubicBezTo>
                <a:cubicBezTo>
                  <a:pt x="240996" y="108767"/>
                  <a:pt x="253361" y="109840"/>
                  <a:pt x="264543" y="106298"/>
                </a:cubicBezTo>
                <a:cubicBezTo>
                  <a:pt x="264543" y="106298"/>
                  <a:pt x="264543" y="106190"/>
                  <a:pt x="264543" y="106190"/>
                </a:cubicBezTo>
                <a:cubicBezTo>
                  <a:pt x="262823" y="100715"/>
                  <a:pt x="260027" y="95454"/>
                  <a:pt x="256264" y="91053"/>
                </a:cubicBezTo>
                <a:cubicBezTo>
                  <a:pt x="252501" y="86544"/>
                  <a:pt x="247877" y="82894"/>
                  <a:pt x="242609" y="80210"/>
                </a:cubicBezTo>
                <a:cubicBezTo>
                  <a:pt x="234653" y="76023"/>
                  <a:pt x="225836" y="74413"/>
                  <a:pt x="217019" y="75486"/>
                </a:cubicBezTo>
                <a:close/>
                <a:moveTo>
                  <a:pt x="179714" y="70054"/>
                </a:moveTo>
                <a:cubicBezTo>
                  <a:pt x="189581" y="71920"/>
                  <a:pt x="198373" y="79492"/>
                  <a:pt x="199179" y="91467"/>
                </a:cubicBezTo>
                <a:cubicBezTo>
                  <a:pt x="200362" y="110155"/>
                  <a:pt x="183801" y="195646"/>
                  <a:pt x="209073" y="238821"/>
                </a:cubicBezTo>
                <a:cubicBezTo>
                  <a:pt x="209073" y="238821"/>
                  <a:pt x="217139" y="256542"/>
                  <a:pt x="275966" y="299395"/>
                </a:cubicBezTo>
                <a:cubicBezTo>
                  <a:pt x="297690" y="315183"/>
                  <a:pt x="324899" y="332581"/>
                  <a:pt x="327695" y="334085"/>
                </a:cubicBezTo>
                <a:cubicBezTo>
                  <a:pt x="328448" y="334407"/>
                  <a:pt x="329093" y="334729"/>
                  <a:pt x="329630" y="335052"/>
                </a:cubicBezTo>
                <a:cubicBezTo>
                  <a:pt x="338557" y="331937"/>
                  <a:pt x="349204" y="310027"/>
                  <a:pt x="349096" y="310135"/>
                </a:cubicBezTo>
                <a:cubicBezTo>
                  <a:pt x="355011" y="298428"/>
                  <a:pt x="369314" y="293595"/>
                  <a:pt x="381144" y="299502"/>
                </a:cubicBezTo>
                <a:cubicBezTo>
                  <a:pt x="392866" y="305409"/>
                  <a:pt x="397706" y="319693"/>
                  <a:pt x="391791" y="331400"/>
                </a:cubicBezTo>
                <a:cubicBezTo>
                  <a:pt x="391791" y="331400"/>
                  <a:pt x="391468" y="332152"/>
                  <a:pt x="390823" y="333441"/>
                </a:cubicBezTo>
                <a:cubicBezTo>
                  <a:pt x="390178" y="334622"/>
                  <a:pt x="389425" y="336233"/>
                  <a:pt x="388350" y="338274"/>
                </a:cubicBezTo>
                <a:cubicBezTo>
                  <a:pt x="386091" y="342462"/>
                  <a:pt x="382972" y="348155"/>
                  <a:pt x="378348" y="355028"/>
                </a:cubicBezTo>
                <a:cubicBezTo>
                  <a:pt x="375982" y="358358"/>
                  <a:pt x="373293" y="362117"/>
                  <a:pt x="369852" y="366090"/>
                </a:cubicBezTo>
                <a:cubicBezTo>
                  <a:pt x="366411" y="369957"/>
                  <a:pt x="362432" y="374253"/>
                  <a:pt x="356624" y="378549"/>
                </a:cubicBezTo>
                <a:cubicBezTo>
                  <a:pt x="353613" y="380697"/>
                  <a:pt x="350171" y="383060"/>
                  <a:pt x="345655" y="384671"/>
                </a:cubicBezTo>
                <a:cubicBezTo>
                  <a:pt x="335438" y="388537"/>
                  <a:pt x="328985" y="388000"/>
                  <a:pt x="328985" y="388000"/>
                </a:cubicBezTo>
                <a:cubicBezTo>
                  <a:pt x="325651" y="388000"/>
                  <a:pt x="323070" y="387571"/>
                  <a:pt x="320812" y="387141"/>
                </a:cubicBezTo>
                <a:cubicBezTo>
                  <a:pt x="318446" y="386604"/>
                  <a:pt x="316510" y="386067"/>
                  <a:pt x="314682" y="385530"/>
                </a:cubicBezTo>
                <a:cubicBezTo>
                  <a:pt x="311025" y="384456"/>
                  <a:pt x="308014" y="383167"/>
                  <a:pt x="305218" y="381986"/>
                </a:cubicBezTo>
                <a:cubicBezTo>
                  <a:pt x="299626" y="379516"/>
                  <a:pt x="294894" y="376938"/>
                  <a:pt x="290269" y="374360"/>
                </a:cubicBezTo>
                <a:cubicBezTo>
                  <a:pt x="285860" y="371675"/>
                  <a:pt x="281666" y="369098"/>
                  <a:pt x="277687" y="366520"/>
                </a:cubicBezTo>
                <a:cubicBezTo>
                  <a:pt x="273600" y="363942"/>
                  <a:pt x="269836" y="361365"/>
                  <a:pt x="266394" y="358895"/>
                </a:cubicBezTo>
                <a:lnTo>
                  <a:pt x="240584" y="413669"/>
                </a:lnTo>
                <a:cubicBezTo>
                  <a:pt x="240584" y="413669"/>
                  <a:pt x="262200" y="432571"/>
                  <a:pt x="273600" y="443312"/>
                </a:cubicBezTo>
                <a:cubicBezTo>
                  <a:pt x="289516" y="458240"/>
                  <a:pt x="301131" y="468980"/>
                  <a:pt x="299411" y="490031"/>
                </a:cubicBezTo>
                <a:cubicBezTo>
                  <a:pt x="297475" y="513229"/>
                  <a:pt x="273385" y="535676"/>
                  <a:pt x="259297" y="551894"/>
                </a:cubicBezTo>
                <a:cubicBezTo>
                  <a:pt x="248112" y="564674"/>
                  <a:pt x="233809" y="586906"/>
                  <a:pt x="216494" y="592061"/>
                </a:cubicBezTo>
                <a:cubicBezTo>
                  <a:pt x="194340" y="598613"/>
                  <a:pt x="172401" y="578959"/>
                  <a:pt x="176488" y="556297"/>
                </a:cubicBezTo>
                <a:cubicBezTo>
                  <a:pt x="179714" y="538039"/>
                  <a:pt x="200470" y="520425"/>
                  <a:pt x="211009" y="506248"/>
                </a:cubicBezTo>
                <a:cubicBezTo>
                  <a:pt x="214128" y="501952"/>
                  <a:pt x="217247" y="497656"/>
                  <a:pt x="220366" y="493253"/>
                </a:cubicBezTo>
                <a:cubicBezTo>
                  <a:pt x="226281" y="484983"/>
                  <a:pt x="223484" y="485735"/>
                  <a:pt x="216817" y="479828"/>
                </a:cubicBezTo>
                <a:cubicBezTo>
                  <a:pt x="207675" y="471880"/>
                  <a:pt x="197996" y="464577"/>
                  <a:pt x="188102" y="457488"/>
                </a:cubicBezTo>
                <a:cubicBezTo>
                  <a:pt x="178316" y="484661"/>
                  <a:pt x="166809" y="511941"/>
                  <a:pt x="153258" y="537502"/>
                </a:cubicBezTo>
                <a:cubicBezTo>
                  <a:pt x="148203" y="546953"/>
                  <a:pt x="142611" y="553934"/>
                  <a:pt x="133792" y="560486"/>
                </a:cubicBezTo>
                <a:cubicBezTo>
                  <a:pt x="111316" y="577348"/>
                  <a:pt x="84215" y="588947"/>
                  <a:pt x="58619" y="600117"/>
                </a:cubicBezTo>
                <a:cubicBezTo>
                  <a:pt x="40121" y="608172"/>
                  <a:pt x="18290" y="615260"/>
                  <a:pt x="4954" y="594209"/>
                </a:cubicBezTo>
                <a:cubicBezTo>
                  <a:pt x="-7198" y="574770"/>
                  <a:pt x="4632" y="555330"/>
                  <a:pt x="22807" y="546631"/>
                </a:cubicBezTo>
                <a:cubicBezTo>
                  <a:pt x="43670" y="536535"/>
                  <a:pt x="64534" y="526117"/>
                  <a:pt x="83784" y="513444"/>
                </a:cubicBezTo>
                <a:cubicBezTo>
                  <a:pt x="102282" y="501093"/>
                  <a:pt x="115295" y="454266"/>
                  <a:pt x="117338" y="433001"/>
                </a:cubicBezTo>
                <a:cubicBezTo>
                  <a:pt x="123683" y="367164"/>
                  <a:pt x="150462" y="293058"/>
                  <a:pt x="154764" y="281781"/>
                </a:cubicBezTo>
                <a:cubicBezTo>
                  <a:pt x="159603" y="269215"/>
                  <a:pt x="159603" y="267282"/>
                  <a:pt x="155086" y="254823"/>
                </a:cubicBezTo>
                <a:cubicBezTo>
                  <a:pt x="142504" y="220455"/>
                  <a:pt x="141643" y="177173"/>
                  <a:pt x="143364" y="145597"/>
                </a:cubicBezTo>
                <a:cubicBezTo>
                  <a:pt x="144439" y="126265"/>
                  <a:pt x="145407" y="100811"/>
                  <a:pt x="153796" y="82875"/>
                </a:cubicBezTo>
                <a:cubicBezTo>
                  <a:pt x="158904" y="72028"/>
                  <a:pt x="169847" y="68188"/>
                  <a:pt x="179714" y="70054"/>
                </a:cubicBezTo>
                <a:close/>
                <a:moveTo>
                  <a:pt x="226589" y="26853"/>
                </a:moveTo>
                <a:cubicBezTo>
                  <a:pt x="220137" y="31040"/>
                  <a:pt x="214761" y="36945"/>
                  <a:pt x="211213" y="43923"/>
                </a:cubicBezTo>
                <a:cubicBezTo>
                  <a:pt x="207773" y="50579"/>
                  <a:pt x="206267" y="58094"/>
                  <a:pt x="206590" y="65502"/>
                </a:cubicBezTo>
                <a:cubicBezTo>
                  <a:pt x="209493" y="64643"/>
                  <a:pt x="212504" y="63999"/>
                  <a:pt x="215622" y="63569"/>
                </a:cubicBezTo>
                <a:cubicBezTo>
                  <a:pt x="226804" y="62281"/>
                  <a:pt x="237986" y="64428"/>
                  <a:pt x="248092" y="69581"/>
                </a:cubicBezTo>
                <a:cubicBezTo>
                  <a:pt x="254759" y="73017"/>
                  <a:pt x="260565" y="77633"/>
                  <a:pt x="265403" y="83323"/>
                </a:cubicBezTo>
                <a:cubicBezTo>
                  <a:pt x="269811" y="88584"/>
                  <a:pt x="273144" y="94596"/>
                  <a:pt x="275402" y="101037"/>
                </a:cubicBezTo>
                <a:cubicBezTo>
                  <a:pt x="284326" y="95132"/>
                  <a:pt x="291100" y="86114"/>
                  <a:pt x="293896" y="75701"/>
                </a:cubicBezTo>
                <a:cubicBezTo>
                  <a:pt x="295186" y="71299"/>
                  <a:pt x="295616" y="66790"/>
                  <a:pt x="295508" y="62281"/>
                </a:cubicBezTo>
                <a:cubicBezTo>
                  <a:pt x="281746" y="66253"/>
                  <a:pt x="266586" y="64750"/>
                  <a:pt x="253791" y="58202"/>
                </a:cubicBezTo>
                <a:cubicBezTo>
                  <a:pt x="250565" y="56484"/>
                  <a:pt x="247555" y="54552"/>
                  <a:pt x="244759" y="52404"/>
                </a:cubicBezTo>
                <a:lnTo>
                  <a:pt x="244759" y="52297"/>
                </a:lnTo>
                <a:cubicBezTo>
                  <a:pt x="238846" y="47681"/>
                  <a:pt x="233900" y="41776"/>
                  <a:pt x="230244" y="35227"/>
                </a:cubicBezTo>
                <a:cubicBezTo>
                  <a:pt x="228739" y="32543"/>
                  <a:pt x="227556" y="29752"/>
                  <a:pt x="226589" y="26853"/>
                </a:cubicBezTo>
                <a:close/>
                <a:moveTo>
                  <a:pt x="245835" y="19661"/>
                </a:moveTo>
                <a:cubicBezTo>
                  <a:pt x="242932" y="20090"/>
                  <a:pt x="240136" y="20627"/>
                  <a:pt x="237448" y="21593"/>
                </a:cubicBezTo>
                <a:cubicBezTo>
                  <a:pt x="238308" y="24277"/>
                  <a:pt x="239383" y="26961"/>
                  <a:pt x="240781" y="29537"/>
                </a:cubicBezTo>
                <a:cubicBezTo>
                  <a:pt x="243577" y="34691"/>
                  <a:pt x="247555" y="39307"/>
                  <a:pt x="252178" y="42957"/>
                </a:cubicBezTo>
                <a:lnTo>
                  <a:pt x="252286" y="43064"/>
                </a:lnTo>
                <a:cubicBezTo>
                  <a:pt x="254436" y="44782"/>
                  <a:pt x="256801" y="46285"/>
                  <a:pt x="259274" y="47573"/>
                </a:cubicBezTo>
                <a:cubicBezTo>
                  <a:pt x="269704" y="52941"/>
                  <a:pt x="282176" y="54015"/>
                  <a:pt x="293358" y="50472"/>
                </a:cubicBezTo>
                <a:cubicBezTo>
                  <a:pt x="291638" y="44889"/>
                  <a:pt x="288842" y="39736"/>
                  <a:pt x="285079" y="35227"/>
                </a:cubicBezTo>
                <a:cubicBezTo>
                  <a:pt x="281316" y="30826"/>
                  <a:pt x="276693" y="27176"/>
                  <a:pt x="271424" y="24384"/>
                </a:cubicBezTo>
                <a:cubicBezTo>
                  <a:pt x="263468" y="20305"/>
                  <a:pt x="254544" y="18694"/>
                  <a:pt x="245835" y="19661"/>
                </a:cubicBezTo>
                <a:close/>
                <a:moveTo>
                  <a:pt x="244437" y="7851"/>
                </a:moveTo>
                <a:cubicBezTo>
                  <a:pt x="255619" y="6563"/>
                  <a:pt x="266801" y="8603"/>
                  <a:pt x="276908" y="13863"/>
                </a:cubicBezTo>
                <a:cubicBezTo>
                  <a:pt x="283574" y="17299"/>
                  <a:pt x="289380" y="21915"/>
                  <a:pt x="294218" y="27605"/>
                </a:cubicBezTo>
                <a:cubicBezTo>
                  <a:pt x="306045" y="41561"/>
                  <a:pt x="310346" y="61208"/>
                  <a:pt x="305400" y="78814"/>
                </a:cubicBezTo>
                <a:cubicBezTo>
                  <a:pt x="300454" y="97065"/>
                  <a:pt x="286154" y="111880"/>
                  <a:pt x="268198" y="117570"/>
                </a:cubicBezTo>
                <a:cubicBezTo>
                  <a:pt x="254006" y="122079"/>
                  <a:pt x="238308" y="120791"/>
                  <a:pt x="224976" y="113920"/>
                </a:cubicBezTo>
                <a:cubicBezTo>
                  <a:pt x="221750" y="112310"/>
                  <a:pt x="218740" y="110377"/>
                  <a:pt x="216052" y="108123"/>
                </a:cubicBezTo>
                <a:lnTo>
                  <a:pt x="215944" y="108015"/>
                </a:lnTo>
                <a:cubicBezTo>
                  <a:pt x="210031" y="103399"/>
                  <a:pt x="205085" y="97494"/>
                  <a:pt x="201429" y="91053"/>
                </a:cubicBezTo>
                <a:cubicBezTo>
                  <a:pt x="192613" y="74949"/>
                  <a:pt x="192290" y="54874"/>
                  <a:pt x="200569" y="38555"/>
                </a:cubicBezTo>
                <a:cubicBezTo>
                  <a:pt x="208955" y="21808"/>
                  <a:pt x="225836" y="9998"/>
                  <a:pt x="244437" y="7851"/>
                </a:cubicBezTo>
                <a:close/>
                <a:moveTo>
                  <a:pt x="492438" y="0"/>
                </a:moveTo>
                <a:lnTo>
                  <a:pt x="515339" y="0"/>
                </a:lnTo>
                <a:lnTo>
                  <a:pt x="515339" y="284802"/>
                </a:lnTo>
                <a:lnTo>
                  <a:pt x="492438" y="284802"/>
                </a:lnTo>
                <a:lnTo>
                  <a:pt x="492438" y="127474"/>
                </a:lnTo>
                <a:lnTo>
                  <a:pt x="492438" y="126078"/>
                </a:lnTo>
                <a:lnTo>
                  <a:pt x="474697" y="126078"/>
                </a:lnTo>
                <a:lnTo>
                  <a:pt x="467816" y="188794"/>
                </a:lnTo>
                <a:cubicBezTo>
                  <a:pt x="467601" y="190942"/>
                  <a:pt x="465774" y="192445"/>
                  <a:pt x="463731" y="192445"/>
                </a:cubicBezTo>
                <a:cubicBezTo>
                  <a:pt x="463516" y="192445"/>
                  <a:pt x="463408" y="192445"/>
                  <a:pt x="463301" y="192445"/>
                </a:cubicBezTo>
                <a:lnTo>
                  <a:pt x="455559" y="191586"/>
                </a:lnTo>
                <a:cubicBezTo>
                  <a:pt x="454484" y="191479"/>
                  <a:pt x="453409" y="190942"/>
                  <a:pt x="452764" y="190083"/>
                </a:cubicBezTo>
                <a:cubicBezTo>
                  <a:pt x="452011" y="189224"/>
                  <a:pt x="451689" y="188150"/>
                  <a:pt x="451796" y="187076"/>
                </a:cubicBezTo>
                <a:lnTo>
                  <a:pt x="452441" y="181599"/>
                </a:lnTo>
                <a:lnTo>
                  <a:pt x="433948" y="165920"/>
                </a:lnTo>
                <a:lnTo>
                  <a:pt x="415563" y="181599"/>
                </a:lnTo>
                <a:lnTo>
                  <a:pt x="416101" y="187076"/>
                </a:lnTo>
                <a:cubicBezTo>
                  <a:pt x="416208" y="188150"/>
                  <a:pt x="415886" y="189224"/>
                  <a:pt x="415240" y="190083"/>
                </a:cubicBezTo>
                <a:cubicBezTo>
                  <a:pt x="414488" y="190942"/>
                  <a:pt x="413520" y="191479"/>
                  <a:pt x="412445" y="191586"/>
                </a:cubicBezTo>
                <a:lnTo>
                  <a:pt x="404704" y="192445"/>
                </a:lnTo>
                <a:cubicBezTo>
                  <a:pt x="402446" y="192660"/>
                  <a:pt x="400403" y="191049"/>
                  <a:pt x="400081" y="188794"/>
                </a:cubicBezTo>
                <a:lnTo>
                  <a:pt x="393199" y="126078"/>
                </a:lnTo>
                <a:lnTo>
                  <a:pt x="385351" y="126078"/>
                </a:lnTo>
                <a:cubicBezTo>
                  <a:pt x="383093" y="126078"/>
                  <a:pt x="381265" y="124144"/>
                  <a:pt x="381265" y="121889"/>
                </a:cubicBezTo>
                <a:lnTo>
                  <a:pt x="381265" y="102666"/>
                </a:lnTo>
                <a:cubicBezTo>
                  <a:pt x="381265" y="100411"/>
                  <a:pt x="383093" y="98585"/>
                  <a:pt x="385351" y="98585"/>
                </a:cubicBezTo>
                <a:lnTo>
                  <a:pt x="492438" y="98585"/>
                </a:lnTo>
                <a:lnTo>
                  <a:pt x="492438" y="97189"/>
                </a:lnTo>
                <a:close/>
              </a:path>
            </a:pathLst>
          </a:custGeom>
          <a:solidFill>
            <a:srgbClr val="BD0C36"/>
          </a:solidFill>
          <a:ln>
            <a:noFill/>
          </a:ln>
        </p:spPr>
      </p:sp>
      <p:sp>
        <p:nvSpPr>
          <p:cNvPr id="63" name="텍스트 개체 틀 2">
            <a:extLst>
              <a:ext uri="{FF2B5EF4-FFF2-40B4-BE49-F238E27FC236}">
                <a16:creationId xmlns:a16="http://schemas.microsoft.com/office/drawing/2014/main" id="{AC610526-8CAC-4E07-A67D-8423BDA99C15}"/>
              </a:ext>
            </a:extLst>
          </p:cNvPr>
          <p:cNvSpPr txBox="1">
            <a:spLocks/>
          </p:cNvSpPr>
          <p:nvPr/>
        </p:nvSpPr>
        <p:spPr>
          <a:xfrm>
            <a:off x="972486" y="4554544"/>
            <a:ext cx="2857859" cy="64536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传统 ≠ 当下 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球员属性版图亟待再定义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64" name="basketball-player_65617">
            <a:extLst>
              <a:ext uri="{FF2B5EF4-FFF2-40B4-BE49-F238E27FC236}">
                <a16:creationId xmlns:a16="http://schemas.microsoft.com/office/drawing/2014/main" id="{DEE8317F-C96A-4E3F-992C-D7DC4C2210CC}"/>
              </a:ext>
            </a:extLst>
          </p:cNvPr>
          <p:cNvSpPr>
            <a:spLocks noChangeAspect="1"/>
          </p:cNvSpPr>
          <p:nvPr/>
        </p:nvSpPr>
        <p:spPr bwMode="auto">
          <a:xfrm>
            <a:off x="4688768" y="3536085"/>
            <a:ext cx="291825" cy="467660"/>
          </a:xfrm>
          <a:custGeom>
            <a:avLst/>
            <a:gdLst>
              <a:gd name="connsiteX0" fmla="*/ 152479 w 379879"/>
              <a:gd name="connsiteY0" fmla="*/ 510330 h 608769"/>
              <a:gd name="connsiteX1" fmla="*/ 212883 w 379879"/>
              <a:gd name="connsiteY1" fmla="*/ 510330 h 608769"/>
              <a:gd name="connsiteX2" fmla="*/ 212883 w 379879"/>
              <a:gd name="connsiteY2" fmla="*/ 578662 h 608769"/>
              <a:gd name="connsiteX3" fmla="*/ 182633 w 379879"/>
              <a:gd name="connsiteY3" fmla="*/ 608743 h 608769"/>
              <a:gd name="connsiteX4" fmla="*/ 152479 w 379879"/>
              <a:gd name="connsiteY4" fmla="*/ 578662 h 608769"/>
              <a:gd name="connsiteX5" fmla="*/ 77398 w 379879"/>
              <a:gd name="connsiteY5" fmla="*/ 510330 h 608769"/>
              <a:gd name="connsiteX6" fmla="*/ 137873 w 379879"/>
              <a:gd name="connsiteY6" fmla="*/ 510330 h 608769"/>
              <a:gd name="connsiteX7" fmla="*/ 137873 w 379879"/>
              <a:gd name="connsiteY7" fmla="*/ 578680 h 608769"/>
              <a:gd name="connsiteX8" fmla="*/ 107660 w 379879"/>
              <a:gd name="connsiteY8" fmla="*/ 608769 h 608769"/>
              <a:gd name="connsiteX9" fmla="*/ 77446 w 379879"/>
              <a:gd name="connsiteY9" fmla="*/ 578680 h 608769"/>
              <a:gd name="connsiteX10" fmla="*/ 77398 w 379879"/>
              <a:gd name="connsiteY10" fmla="*/ 578680 h 608769"/>
              <a:gd name="connsiteX11" fmla="*/ 71188 w 379879"/>
              <a:gd name="connsiteY11" fmla="*/ 408927 h 608769"/>
              <a:gd name="connsiteX12" fmla="*/ 219164 w 379879"/>
              <a:gd name="connsiteY12" fmla="*/ 408927 h 608769"/>
              <a:gd name="connsiteX13" fmla="*/ 219164 w 379879"/>
              <a:gd name="connsiteY13" fmla="*/ 493164 h 608769"/>
              <a:gd name="connsiteX14" fmla="*/ 212856 w 379879"/>
              <a:gd name="connsiteY14" fmla="*/ 499463 h 608769"/>
              <a:gd name="connsiteX15" fmla="*/ 152471 w 379879"/>
              <a:gd name="connsiteY15" fmla="*/ 499463 h 608769"/>
              <a:gd name="connsiteX16" fmla="*/ 152471 w 379879"/>
              <a:gd name="connsiteY16" fmla="*/ 455998 h 608769"/>
              <a:gd name="connsiteX17" fmla="*/ 137881 w 379879"/>
              <a:gd name="connsiteY17" fmla="*/ 455998 h 608769"/>
              <a:gd name="connsiteX18" fmla="*/ 137881 w 379879"/>
              <a:gd name="connsiteY18" fmla="*/ 499463 h 608769"/>
              <a:gd name="connsiteX19" fmla="*/ 77448 w 379879"/>
              <a:gd name="connsiteY19" fmla="*/ 499463 h 608769"/>
              <a:gd name="connsiteX20" fmla="*/ 71188 w 379879"/>
              <a:gd name="connsiteY20" fmla="*/ 493164 h 608769"/>
              <a:gd name="connsiteX21" fmla="*/ 77497 w 379879"/>
              <a:gd name="connsiteY21" fmla="*/ 230597 h 608769"/>
              <a:gd name="connsiteX22" fmla="*/ 53801 w 379879"/>
              <a:gd name="connsiteY22" fmla="*/ 247334 h 608769"/>
              <a:gd name="connsiteX23" fmla="*/ 77497 w 379879"/>
              <a:gd name="connsiteY23" fmla="*/ 280761 h 608769"/>
              <a:gd name="connsiteX24" fmla="*/ 93487 w 379879"/>
              <a:gd name="connsiteY24" fmla="*/ 164418 h 608769"/>
              <a:gd name="connsiteX25" fmla="*/ 93487 w 379879"/>
              <a:gd name="connsiteY25" fmla="*/ 175432 h 608769"/>
              <a:gd name="connsiteX26" fmla="*/ 93487 w 379879"/>
              <a:gd name="connsiteY26" fmla="*/ 211022 h 608769"/>
              <a:gd name="connsiteX27" fmla="*/ 93487 w 379879"/>
              <a:gd name="connsiteY27" fmla="*/ 219391 h 608769"/>
              <a:gd name="connsiteX28" fmla="*/ 93487 w 379879"/>
              <a:gd name="connsiteY28" fmla="*/ 220786 h 608769"/>
              <a:gd name="connsiteX29" fmla="*/ 81302 w 379879"/>
              <a:gd name="connsiteY29" fmla="*/ 286051 h 608769"/>
              <a:gd name="connsiteX30" fmla="*/ 77594 w 379879"/>
              <a:gd name="connsiteY30" fmla="*/ 305674 h 608769"/>
              <a:gd name="connsiteX31" fmla="*/ 72392 w 379879"/>
              <a:gd name="connsiteY31" fmla="*/ 333185 h 608769"/>
              <a:gd name="connsiteX32" fmla="*/ 71284 w 379879"/>
              <a:gd name="connsiteY32" fmla="*/ 333281 h 608769"/>
              <a:gd name="connsiteX33" fmla="*/ 52934 w 379879"/>
              <a:gd name="connsiteY33" fmla="*/ 323758 h 608769"/>
              <a:gd name="connsiteX34" fmla="*/ 4098 w 379879"/>
              <a:gd name="connsiteY34" fmla="*/ 254885 h 608769"/>
              <a:gd name="connsiteX35" fmla="*/ 341 w 379879"/>
              <a:gd name="connsiteY35" fmla="*/ 238100 h 608769"/>
              <a:gd name="connsiteX36" fmla="*/ 9492 w 379879"/>
              <a:gd name="connsiteY36" fmla="*/ 223623 h 608769"/>
              <a:gd name="connsiteX37" fmla="*/ 195665 w 379879"/>
              <a:gd name="connsiteY37" fmla="*/ 162301 h 608769"/>
              <a:gd name="connsiteX38" fmla="*/ 198940 w 379879"/>
              <a:gd name="connsiteY38" fmla="*/ 165185 h 608769"/>
              <a:gd name="connsiteX39" fmla="*/ 264527 w 379879"/>
              <a:gd name="connsiteY39" fmla="*/ 235367 h 608769"/>
              <a:gd name="connsiteX40" fmla="*/ 289904 w 379879"/>
              <a:gd name="connsiteY40" fmla="*/ 186432 h 608769"/>
              <a:gd name="connsiteX41" fmla="*/ 300306 w 379879"/>
              <a:gd name="connsiteY41" fmla="*/ 176434 h 608769"/>
              <a:gd name="connsiteX42" fmla="*/ 314319 w 379879"/>
              <a:gd name="connsiteY42" fmla="*/ 177731 h 608769"/>
              <a:gd name="connsiteX43" fmla="*/ 321253 w 379879"/>
              <a:gd name="connsiteY43" fmla="*/ 177395 h 608769"/>
              <a:gd name="connsiteX44" fmla="*/ 329776 w 379879"/>
              <a:gd name="connsiteY44" fmla="*/ 207006 h 608769"/>
              <a:gd name="connsiteX45" fmla="*/ 289856 w 379879"/>
              <a:gd name="connsiteY45" fmla="*/ 284206 h 608769"/>
              <a:gd name="connsiteX46" fmla="*/ 272954 w 379879"/>
              <a:gd name="connsiteY46" fmla="*/ 296127 h 608769"/>
              <a:gd name="connsiteX47" fmla="*/ 269872 w 379879"/>
              <a:gd name="connsiteY47" fmla="*/ 296320 h 608769"/>
              <a:gd name="connsiteX48" fmla="*/ 253451 w 379879"/>
              <a:gd name="connsiteY48" fmla="*/ 289205 h 608769"/>
              <a:gd name="connsiteX49" fmla="*/ 212905 w 379879"/>
              <a:gd name="connsiteY49" fmla="*/ 245846 h 608769"/>
              <a:gd name="connsiteX50" fmla="*/ 212905 w 379879"/>
              <a:gd name="connsiteY50" fmla="*/ 296704 h 608769"/>
              <a:gd name="connsiteX51" fmla="*/ 212905 w 379879"/>
              <a:gd name="connsiteY51" fmla="*/ 308866 h 608769"/>
              <a:gd name="connsiteX52" fmla="*/ 197302 w 379879"/>
              <a:gd name="connsiteY52" fmla="*/ 229214 h 608769"/>
              <a:gd name="connsiteX53" fmla="*/ 195665 w 379879"/>
              <a:gd name="connsiteY53" fmla="*/ 220754 h 608769"/>
              <a:gd name="connsiteX54" fmla="*/ 121091 w 379879"/>
              <a:gd name="connsiteY54" fmla="*/ 152704 h 608769"/>
              <a:gd name="connsiteX55" fmla="*/ 121091 w 379879"/>
              <a:gd name="connsiteY55" fmla="*/ 219880 h 608769"/>
              <a:gd name="connsiteX56" fmla="*/ 168683 w 379879"/>
              <a:gd name="connsiteY56" fmla="*/ 219880 h 608769"/>
              <a:gd name="connsiteX57" fmla="*/ 168683 w 379879"/>
              <a:gd name="connsiteY57" fmla="*/ 152704 h 608769"/>
              <a:gd name="connsiteX58" fmla="*/ 184723 w 379879"/>
              <a:gd name="connsiteY58" fmla="*/ 159196 h 608769"/>
              <a:gd name="connsiteX59" fmla="*/ 184723 w 379879"/>
              <a:gd name="connsiteY59" fmla="*/ 221755 h 608769"/>
              <a:gd name="connsiteX60" fmla="*/ 212902 w 379879"/>
              <a:gd name="connsiteY60" fmla="*/ 365869 h 608769"/>
              <a:gd name="connsiteX61" fmla="*/ 218971 w 379879"/>
              <a:gd name="connsiteY61" fmla="*/ 397028 h 608769"/>
              <a:gd name="connsiteX62" fmla="*/ 219164 w 379879"/>
              <a:gd name="connsiteY62" fmla="*/ 397990 h 608769"/>
              <a:gd name="connsiteX63" fmla="*/ 212902 w 379879"/>
              <a:gd name="connsiteY63" fmla="*/ 397990 h 608769"/>
              <a:gd name="connsiteX64" fmla="*/ 77450 w 379879"/>
              <a:gd name="connsiteY64" fmla="*/ 397990 h 608769"/>
              <a:gd name="connsiteX65" fmla="*/ 71188 w 379879"/>
              <a:gd name="connsiteY65" fmla="*/ 397990 h 608769"/>
              <a:gd name="connsiteX66" fmla="*/ 71381 w 379879"/>
              <a:gd name="connsiteY66" fmla="*/ 397028 h 608769"/>
              <a:gd name="connsiteX67" fmla="*/ 77450 w 379879"/>
              <a:gd name="connsiteY67" fmla="*/ 364667 h 608769"/>
              <a:gd name="connsiteX68" fmla="*/ 84146 w 379879"/>
              <a:gd name="connsiteY68" fmla="*/ 329083 h 608769"/>
              <a:gd name="connsiteX69" fmla="*/ 89926 w 379879"/>
              <a:gd name="connsiteY69" fmla="*/ 298452 h 608769"/>
              <a:gd name="connsiteX70" fmla="*/ 104377 w 379879"/>
              <a:gd name="connsiteY70" fmla="*/ 221803 h 608769"/>
              <a:gd name="connsiteX71" fmla="*/ 104377 w 379879"/>
              <a:gd name="connsiteY71" fmla="*/ 211705 h 608769"/>
              <a:gd name="connsiteX72" fmla="*/ 104377 w 379879"/>
              <a:gd name="connsiteY72" fmla="*/ 211032 h 608769"/>
              <a:gd name="connsiteX73" fmla="*/ 104377 w 379879"/>
              <a:gd name="connsiteY73" fmla="*/ 159196 h 608769"/>
              <a:gd name="connsiteX74" fmla="*/ 145196 w 379879"/>
              <a:gd name="connsiteY74" fmla="*/ 151504 h 608769"/>
              <a:gd name="connsiteX75" fmla="*/ 157772 w 379879"/>
              <a:gd name="connsiteY75" fmla="*/ 152658 h 608769"/>
              <a:gd name="connsiteX76" fmla="*/ 157772 w 379879"/>
              <a:gd name="connsiteY76" fmla="*/ 152706 h 608769"/>
              <a:gd name="connsiteX77" fmla="*/ 157772 w 379879"/>
              <a:gd name="connsiteY77" fmla="*/ 205072 h 608769"/>
              <a:gd name="connsiteX78" fmla="*/ 157772 w 379879"/>
              <a:gd name="connsiteY78" fmla="*/ 209015 h 608769"/>
              <a:gd name="connsiteX79" fmla="*/ 131945 w 379879"/>
              <a:gd name="connsiteY79" fmla="*/ 209015 h 608769"/>
              <a:gd name="connsiteX80" fmla="*/ 131945 w 379879"/>
              <a:gd name="connsiteY80" fmla="*/ 152754 h 608769"/>
              <a:gd name="connsiteX81" fmla="*/ 145196 w 379879"/>
              <a:gd name="connsiteY81" fmla="*/ 151504 h 608769"/>
              <a:gd name="connsiteX82" fmla="*/ 344978 w 379879"/>
              <a:gd name="connsiteY82" fmla="*/ 123842 h 608769"/>
              <a:gd name="connsiteX83" fmla="*/ 369109 w 379879"/>
              <a:gd name="connsiteY83" fmla="*/ 136369 h 608769"/>
              <a:gd name="connsiteX84" fmla="*/ 369398 w 379879"/>
              <a:gd name="connsiteY84" fmla="*/ 136513 h 608769"/>
              <a:gd name="connsiteX85" fmla="*/ 343629 w 379879"/>
              <a:gd name="connsiteY85" fmla="*/ 159407 h 608769"/>
              <a:gd name="connsiteX86" fmla="*/ 343581 w 379879"/>
              <a:gd name="connsiteY86" fmla="*/ 159167 h 608769"/>
              <a:gd name="connsiteX87" fmla="*/ 344978 w 379879"/>
              <a:gd name="connsiteY87" fmla="*/ 123842 h 608769"/>
              <a:gd name="connsiteX88" fmla="*/ 316873 w 379879"/>
              <a:gd name="connsiteY88" fmla="*/ 109165 h 608769"/>
              <a:gd name="connsiteX89" fmla="*/ 334114 w 379879"/>
              <a:gd name="connsiteY89" fmla="*/ 118061 h 608769"/>
              <a:gd name="connsiteX90" fmla="*/ 332236 w 379879"/>
              <a:gd name="connsiteY90" fmla="*/ 163599 h 608769"/>
              <a:gd name="connsiteX91" fmla="*/ 332284 w 379879"/>
              <a:gd name="connsiteY91" fmla="*/ 163839 h 608769"/>
              <a:gd name="connsiteX92" fmla="*/ 289517 w 379879"/>
              <a:gd name="connsiteY92" fmla="*/ 161531 h 608769"/>
              <a:gd name="connsiteX93" fmla="*/ 289662 w 379879"/>
              <a:gd name="connsiteY93" fmla="*/ 161290 h 608769"/>
              <a:gd name="connsiteX94" fmla="*/ 288674 w 379879"/>
              <a:gd name="connsiteY94" fmla="*/ 94487 h 608769"/>
              <a:gd name="connsiteX95" fmla="*/ 306100 w 379879"/>
              <a:gd name="connsiteY95" fmla="*/ 103618 h 608769"/>
              <a:gd name="connsiteX96" fmla="*/ 278902 w 379879"/>
              <a:gd name="connsiteY96" fmla="*/ 155710 h 608769"/>
              <a:gd name="connsiteX97" fmla="*/ 278757 w 379879"/>
              <a:gd name="connsiteY97" fmla="*/ 155950 h 608769"/>
              <a:gd name="connsiteX98" fmla="*/ 252329 w 379879"/>
              <a:gd name="connsiteY98" fmla="*/ 122167 h 608769"/>
              <a:gd name="connsiteX99" fmla="*/ 252570 w 379879"/>
              <a:gd name="connsiteY99" fmla="*/ 122119 h 608769"/>
              <a:gd name="connsiteX100" fmla="*/ 253484 w 379879"/>
              <a:gd name="connsiteY100" fmla="*/ 121783 h 608769"/>
              <a:gd name="connsiteX101" fmla="*/ 288674 w 379879"/>
              <a:gd name="connsiteY101" fmla="*/ 94487 h 608769"/>
              <a:gd name="connsiteX102" fmla="*/ 379194 w 379879"/>
              <a:gd name="connsiteY102" fmla="*/ 91523 h 608769"/>
              <a:gd name="connsiteX103" fmla="*/ 375010 w 379879"/>
              <a:gd name="connsiteY103" fmla="*/ 125747 h 608769"/>
              <a:gd name="connsiteX104" fmla="*/ 374769 w 379879"/>
              <a:gd name="connsiteY104" fmla="*/ 125603 h 608769"/>
              <a:gd name="connsiteX105" fmla="*/ 350627 w 379879"/>
              <a:gd name="connsiteY105" fmla="*/ 113057 h 608769"/>
              <a:gd name="connsiteX106" fmla="*/ 378713 w 379879"/>
              <a:gd name="connsiteY106" fmla="*/ 91619 h 608769"/>
              <a:gd name="connsiteX107" fmla="*/ 378857 w 379879"/>
              <a:gd name="connsiteY107" fmla="*/ 91571 h 608769"/>
              <a:gd name="connsiteX108" fmla="*/ 379194 w 379879"/>
              <a:gd name="connsiteY108" fmla="*/ 91523 h 608769"/>
              <a:gd name="connsiteX109" fmla="*/ 253595 w 379879"/>
              <a:gd name="connsiteY109" fmla="*/ 76281 h 608769"/>
              <a:gd name="connsiteX110" fmla="*/ 253836 w 379879"/>
              <a:gd name="connsiteY110" fmla="*/ 76377 h 608769"/>
              <a:gd name="connsiteX111" fmla="*/ 277733 w 379879"/>
              <a:gd name="connsiteY111" fmla="*/ 88829 h 608769"/>
              <a:gd name="connsiteX112" fmla="*/ 249644 w 379879"/>
              <a:gd name="connsiteY112" fmla="*/ 110175 h 608769"/>
              <a:gd name="connsiteX113" fmla="*/ 249596 w 379879"/>
              <a:gd name="connsiteY113" fmla="*/ 110175 h 608769"/>
              <a:gd name="connsiteX114" fmla="*/ 249403 w 379879"/>
              <a:gd name="connsiteY114" fmla="*/ 110223 h 608769"/>
              <a:gd name="connsiteX115" fmla="*/ 253595 w 379879"/>
              <a:gd name="connsiteY115" fmla="*/ 76281 h 608769"/>
              <a:gd name="connsiteX116" fmla="*/ 349838 w 379879"/>
              <a:gd name="connsiteY116" fmla="*/ 46009 h 608769"/>
              <a:gd name="connsiteX117" fmla="*/ 376242 w 379879"/>
              <a:gd name="connsiteY117" fmla="*/ 79640 h 608769"/>
              <a:gd name="connsiteX118" fmla="*/ 376001 w 379879"/>
              <a:gd name="connsiteY118" fmla="*/ 79688 h 608769"/>
              <a:gd name="connsiteX119" fmla="*/ 374845 w 379879"/>
              <a:gd name="connsiteY119" fmla="*/ 80073 h 608769"/>
              <a:gd name="connsiteX120" fmla="*/ 339720 w 379879"/>
              <a:gd name="connsiteY120" fmla="*/ 107401 h 608769"/>
              <a:gd name="connsiteX121" fmla="*/ 322471 w 379879"/>
              <a:gd name="connsiteY121" fmla="*/ 98452 h 608769"/>
              <a:gd name="connsiteX122" fmla="*/ 349742 w 379879"/>
              <a:gd name="connsiteY122" fmla="*/ 46298 h 608769"/>
              <a:gd name="connsiteX123" fmla="*/ 284711 w 379879"/>
              <a:gd name="connsiteY123" fmla="*/ 42551 h 608769"/>
              <a:gd name="connsiteX124" fmla="*/ 284807 w 379879"/>
              <a:gd name="connsiteY124" fmla="*/ 42744 h 608769"/>
              <a:gd name="connsiteX125" fmla="*/ 283315 w 379879"/>
              <a:gd name="connsiteY125" fmla="*/ 77975 h 608769"/>
              <a:gd name="connsiteX126" fmla="*/ 259486 w 379879"/>
              <a:gd name="connsiteY126" fmla="*/ 65605 h 608769"/>
              <a:gd name="connsiteX127" fmla="*/ 259245 w 379879"/>
              <a:gd name="connsiteY127" fmla="*/ 65461 h 608769"/>
              <a:gd name="connsiteX128" fmla="*/ 284711 w 379879"/>
              <a:gd name="connsiteY128" fmla="*/ 42551 h 608769"/>
              <a:gd name="connsiteX129" fmla="*/ 317469 w 379879"/>
              <a:gd name="connsiteY129" fmla="*/ 35585 h 608769"/>
              <a:gd name="connsiteX130" fmla="*/ 339054 w 379879"/>
              <a:gd name="connsiteY130" fmla="*/ 40357 h 608769"/>
              <a:gd name="connsiteX131" fmla="*/ 338958 w 379879"/>
              <a:gd name="connsiteY131" fmla="*/ 40598 h 608769"/>
              <a:gd name="connsiteX132" fmla="*/ 311687 w 379879"/>
              <a:gd name="connsiteY132" fmla="*/ 92723 h 608769"/>
              <a:gd name="connsiteX133" fmla="*/ 294245 w 379879"/>
              <a:gd name="connsiteY133" fmla="*/ 83683 h 608769"/>
              <a:gd name="connsiteX134" fmla="*/ 296221 w 379879"/>
              <a:gd name="connsiteY134" fmla="*/ 38386 h 608769"/>
              <a:gd name="connsiteX135" fmla="*/ 296172 w 379879"/>
              <a:gd name="connsiteY135" fmla="*/ 38097 h 608769"/>
              <a:gd name="connsiteX136" fmla="*/ 317469 w 379879"/>
              <a:gd name="connsiteY136" fmla="*/ 35585 h 608769"/>
              <a:gd name="connsiteX137" fmla="*/ 144894 w 379879"/>
              <a:gd name="connsiteY137" fmla="*/ 0 h 608769"/>
              <a:gd name="connsiteX138" fmla="*/ 206216 w 379879"/>
              <a:gd name="connsiteY138" fmla="*/ 92929 h 608769"/>
              <a:gd name="connsiteX139" fmla="*/ 224025 w 379879"/>
              <a:gd name="connsiteY139" fmla="*/ 122447 h 608769"/>
              <a:gd name="connsiteX140" fmla="*/ 225903 w 379879"/>
              <a:gd name="connsiteY140" fmla="*/ 126966 h 608769"/>
              <a:gd name="connsiteX141" fmla="*/ 202750 w 379879"/>
              <a:gd name="connsiteY141" fmla="*/ 142542 h 608769"/>
              <a:gd name="connsiteX142" fmla="*/ 170260 w 379879"/>
              <a:gd name="connsiteY142" fmla="*/ 133985 h 608769"/>
              <a:gd name="connsiteX143" fmla="*/ 184363 w 379879"/>
              <a:gd name="connsiteY143" fmla="*/ 110620 h 608769"/>
              <a:gd name="connsiteX144" fmla="*/ 144894 w 379879"/>
              <a:gd name="connsiteY144" fmla="*/ 133696 h 608769"/>
              <a:gd name="connsiteX145" fmla="*/ 105424 w 379879"/>
              <a:gd name="connsiteY145" fmla="*/ 110620 h 608769"/>
              <a:gd name="connsiteX146" fmla="*/ 119575 w 379879"/>
              <a:gd name="connsiteY146" fmla="*/ 133985 h 608769"/>
              <a:gd name="connsiteX147" fmla="*/ 87085 w 379879"/>
              <a:gd name="connsiteY147" fmla="*/ 142542 h 608769"/>
              <a:gd name="connsiteX148" fmla="*/ 63933 w 379879"/>
              <a:gd name="connsiteY148" fmla="*/ 126966 h 608769"/>
              <a:gd name="connsiteX149" fmla="*/ 65762 w 379879"/>
              <a:gd name="connsiteY149" fmla="*/ 122447 h 608769"/>
              <a:gd name="connsiteX150" fmla="*/ 83619 w 379879"/>
              <a:gd name="connsiteY150" fmla="*/ 92929 h 608769"/>
              <a:gd name="connsiteX151" fmla="*/ 144894 w 379879"/>
              <a:gd name="connsiteY151" fmla="*/ 0 h 608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379879" h="608769">
                <a:moveTo>
                  <a:pt x="152479" y="510330"/>
                </a:moveTo>
                <a:lnTo>
                  <a:pt x="212883" y="510330"/>
                </a:lnTo>
                <a:lnTo>
                  <a:pt x="212883" y="578662"/>
                </a:lnTo>
                <a:cubicBezTo>
                  <a:pt x="212883" y="595288"/>
                  <a:pt x="199348" y="608839"/>
                  <a:pt x="182633" y="608743"/>
                </a:cubicBezTo>
                <a:cubicBezTo>
                  <a:pt x="166015" y="608743"/>
                  <a:pt x="152479" y="595288"/>
                  <a:pt x="152479" y="578662"/>
                </a:cubicBezTo>
                <a:close/>
                <a:moveTo>
                  <a:pt x="77398" y="510330"/>
                </a:moveTo>
                <a:lnTo>
                  <a:pt x="137873" y="510330"/>
                </a:lnTo>
                <a:lnTo>
                  <a:pt x="137873" y="578680"/>
                </a:lnTo>
                <a:cubicBezTo>
                  <a:pt x="137873" y="595262"/>
                  <a:pt x="124381" y="608769"/>
                  <a:pt x="107660" y="608769"/>
                </a:cubicBezTo>
                <a:cubicBezTo>
                  <a:pt x="91035" y="608769"/>
                  <a:pt x="77446" y="595311"/>
                  <a:pt x="77446" y="578680"/>
                </a:cubicBezTo>
                <a:lnTo>
                  <a:pt x="77398" y="578680"/>
                </a:lnTo>
                <a:close/>
                <a:moveTo>
                  <a:pt x="71188" y="408927"/>
                </a:moveTo>
                <a:lnTo>
                  <a:pt x="219164" y="408927"/>
                </a:lnTo>
                <a:lnTo>
                  <a:pt x="219164" y="493164"/>
                </a:lnTo>
                <a:cubicBezTo>
                  <a:pt x="219164" y="496626"/>
                  <a:pt x="216323" y="499463"/>
                  <a:pt x="212856" y="499463"/>
                </a:cubicBezTo>
                <a:lnTo>
                  <a:pt x="152471" y="499463"/>
                </a:lnTo>
                <a:lnTo>
                  <a:pt x="152471" y="455998"/>
                </a:lnTo>
                <a:lnTo>
                  <a:pt x="137881" y="455998"/>
                </a:lnTo>
                <a:lnTo>
                  <a:pt x="137881" y="499463"/>
                </a:lnTo>
                <a:lnTo>
                  <a:pt x="77448" y="499463"/>
                </a:lnTo>
                <a:cubicBezTo>
                  <a:pt x="73981" y="499463"/>
                  <a:pt x="71188" y="496626"/>
                  <a:pt x="71188" y="493164"/>
                </a:cubicBezTo>
                <a:close/>
                <a:moveTo>
                  <a:pt x="77497" y="230597"/>
                </a:moveTo>
                <a:lnTo>
                  <a:pt x="53801" y="247334"/>
                </a:lnTo>
                <a:lnTo>
                  <a:pt x="77497" y="280761"/>
                </a:lnTo>
                <a:close/>
                <a:moveTo>
                  <a:pt x="93487" y="164418"/>
                </a:moveTo>
                <a:lnTo>
                  <a:pt x="93487" y="175432"/>
                </a:lnTo>
                <a:lnTo>
                  <a:pt x="93487" y="211022"/>
                </a:lnTo>
                <a:lnTo>
                  <a:pt x="93487" y="219391"/>
                </a:lnTo>
                <a:lnTo>
                  <a:pt x="93487" y="220786"/>
                </a:lnTo>
                <a:lnTo>
                  <a:pt x="81302" y="286051"/>
                </a:lnTo>
                <a:lnTo>
                  <a:pt x="77594" y="305674"/>
                </a:lnTo>
                <a:lnTo>
                  <a:pt x="72392" y="333185"/>
                </a:lnTo>
                <a:cubicBezTo>
                  <a:pt x="72007" y="333281"/>
                  <a:pt x="71670" y="333281"/>
                  <a:pt x="71284" y="333281"/>
                </a:cubicBezTo>
                <a:cubicBezTo>
                  <a:pt x="64205" y="333281"/>
                  <a:pt x="57269" y="329914"/>
                  <a:pt x="52934" y="323758"/>
                </a:cubicBezTo>
                <a:lnTo>
                  <a:pt x="4098" y="254885"/>
                </a:lnTo>
                <a:cubicBezTo>
                  <a:pt x="727" y="250028"/>
                  <a:pt x="-718" y="244016"/>
                  <a:pt x="341" y="238100"/>
                </a:cubicBezTo>
                <a:cubicBezTo>
                  <a:pt x="1305" y="232281"/>
                  <a:pt x="4628" y="226990"/>
                  <a:pt x="9492" y="223623"/>
                </a:cubicBezTo>
                <a:close/>
                <a:moveTo>
                  <a:pt x="195665" y="162301"/>
                </a:moveTo>
                <a:cubicBezTo>
                  <a:pt x="196821" y="163118"/>
                  <a:pt x="197880" y="164080"/>
                  <a:pt x="198940" y="165185"/>
                </a:cubicBezTo>
                <a:lnTo>
                  <a:pt x="264527" y="235367"/>
                </a:lnTo>
                <a:lnTo>
                  <a:pt x="289904" y="186432"/>
                </a:lnTo>
                <a:cubicBezTo>
                  <a:pt x="292216" y="181914"/>
                  <a:pt x="296020" y="178501"/>
                  <a:pt x="300306" y="176434"/>
                </a:cubicBezTo>
                <a:cubicBezTo>
                  <a:pt x="304928" y="177299"/>
                  <a:pt x="309599" y="177731"/>
                  <a:pt x="314319" y="177731"/>
                </a:cubicBezTo>
                <a:cubicBezTo>
                  <a:pt x="316630" y="177731"/>
                  <a:pt x="318941" y="177587"/>
                  <a:pt x="321253" y="177395"/>
                </a:cubicBezTo>
                <a:cubicBezTo>
                  <a:pt x="331462" y="183356"/>
                  <a:pt x="335314" y="196383"/>
                  <a:pt x="329776" y="207006"/>
                </a:cubicBezTo>
                <a:lnTo>
                  <a:pt x="289856" y="284206"/>
                </a:lnTo>
                <a:cubicBezTo>
                  <a:pt x="286485" y="290648"/>
                  <a:pt x="280225" y="295070"/>
                  <a:pt x="272954" y="296127"/>
                </a:cubicBezTo>
                <a:cubicBezTo>
                  <a:pt x="271942" y="296224"/>
                  <a:pt x="270883" y="296320"/>
                  <a:pt x="269872" y="296320"/>
                </a:cubicBezTo>
                <a:cubicBezTo>
                  <a:pt x="263708" y="296320"/>
                  <a:pt x="257737" y="293724"/>
                  <a:pt x="253451" y="289205"/>
                </a:cubicBezTo>
                <a:lnTo>
                  <a:pt x="212905" y="245846"/>
                </a:lnTo>
                <a:lnTo>
                  <a:pt x="212905" y="296704"/>
                </a:lnTo>
                <a:lnTo>
                  <a:pt x="212905" y="308866"/>
                </a:lnTo>
                <a:lnTo>
                  <a:pt x="197302" y="229214"/>
                </a:lnTo>
                <a:lnTo>
                  <a:pt x="195665" y="220754"/>
                </a:lnTo>
                <a:close/>
                <a:moveTo>
                  <a:pt x="121091" y="152704"/>
                </a:moveTo>
                <a:lnTo>
                  <a:pt x="121091" y="219880"/>
                </a:lnTo>
                <a:lnTo>
                  <a:pt x="168683" y="219880"/>
                </a:lnTo>
                <a:lnTo>
                  <a:pt x="168683" y="152704"/>
                </a:lnTo>
                <a:lnTo>
                  <a:pt x="184723" y="159196"/>
                </a:lnTo>
                <a:lnTo>
                  <a:pt x="184723" y="221755"/>
                </a:lnTo>
                <a:lnTo>
                  <a:pt x="212902" y="365869"/>
                </a:lnTo>
                <a:lnTo>
                  <a:pt x="218971" y="397028"/>
                </a:lnTo>
                <a:lnTo>
                  <a:pt x="219164" y="397990"/>
                </a:lnTo>
                <a:lnTo>
                  <a:pt x="212902" y="397990"/>
                </a:lnTo>
                <a:lnTo>
                  <a:pt x="77450" y="397990"/>
                </a:lnTo>
                <a:lnTo>
                  <a:pt x="71188" y="397990"/>
                </a:lnTo>
                <a:lnTo>
                  <a:pt x="71381" y="397028"/>
                </a:lnTo>
                <a:lnTo>
                  <a:pt x="77450" y="364667"/>
                </a:lnTo>
                <a:lnTo>
                  <a:pt x="84146" y="329083"/>
                </a:lnTo>
                <a:lnTo>
                  <a:pt x="89926" y="298452"/>
                </a:lnTo>
                <a:lnTo>
                  <a:pt x="104377" y="221803"/>
                </a:lnTo>
                <a:lnTo>
                  <a:pt x="104377" y="211705"/>
                </a:lnTo>
                <a:lnTo>
                  <a:pt x="104377" y="211032"/>
                </a:lnTo>
                <a:lnTo>
                  <a:pt x="104377" y="159196"/>
                </a:lnTo>
                <a:close/>
                <a:moveTo>
                  <a:pt x="145196" y="151504"/>
                </a:moveTo>
                <a:cubicBezTo>
                  <a:pt x="149484" y="151504"/>
                  <a:pt x="153676" y="151889"/>
                  <a:pt x="157772" y="152658"/>
                </a:cubicBezTo>
                <a:lnTo>
                  <a:pt x="157772" y="152706"/>
                </a:lnTo>
                <a:lnTo>
                  <a:pt x="157772" y="205072"/>
                </a:lnTo>
                <a:lnTo>
                  <a:pt x="157772" y="209015"/>
                </a:lnTo>
                <a:lnTo>
                  <a:pt x="131945" y="209015"/>
                </a:lnTo>
                <a:lnTo>
                  <a:pt x="131945" y="152754"/>
                </a:lnTo>
                <a:cubicBezTo>
                  <a:pt x="136234" y="151937"/>
                  <a:pt x="140667" y="151504"/>
                  <a:pt x="145196" y="151504"/>
                </a:cubicBezTo>
                <a:close/>
                <a:moveTo>
                  <a:pt x="344978" y="123842"/>
                </a:moveTo>
                <a:lnTo>
                  <a:pt x="369109" y="136369"/>
                </a:lnTo>
                <a:lnTo>
                  <a:pt x="369398" y="136513"/>
                </a:lnTo>
                <a:cubicBezTo>
                  <a:pt x="362896" y="146544"/>
                  <a:pt x="353889" y="154367"/>
                  <a:pt x="343629" y="159407"/>
                </a:cubicBezTo>
                <a:cubicBezTo>
                  <a:pt x="343629" y="159359"/>
                  <a:pt x="343581" y="159215"/>
                  <a:pt x="343581" y="159167"/>
                </a:cubicBezTo>
                <a:cubicBezTo>
                  <a:pt x="340113" y="147504"/>
                  <a:pt x="340547" y="135169"/>
                  <a:pt x="344978" y="123842"/>
                </a:cubicBezTo>
                <a:close/>
                <a:moveTo>
                  <a:pt x="316873" y="109165"/>
                </a:moveTo>
                <a:lnTo>
                  <a:pt x="334114" y="118061"/>
                </a:lnTo>
                <a:cubicBezTo>
                  <a:pt x="327998" y="133064"/>
                  <a:pt x="327661" y="149077"/>
                  <a:pt x="332236" y="163599"/>
                </a:cubicBezTo>
                <a:cubicBezTo>
                  <a:pt x="332236" y="163647"/>
                  <a:pt x="332284" y="163791"/>
                  <a:pt x="332284" y="163839"/>
                </a:cubicBezTo>
                <a:cubicBezTo>
                  <a:pt x="318558" y="167734"/>
                  <a:pt x="303580" y="167253"/>
                  <a:pt x="289517" y="161531"/>
                </a:cubicBezTo>
                <a:lnTo>
                  <a:pt x="289662" y="161290"/>
                </a:lnTo>
                <a:close/>
                <a:moveTo>
                  <a:pt x="288674" y="94487"/>
                </a:moveTo>
                <a:lnTo>
                  <a:pt x="306100" y="103618"/>
                </a:lnTo>
                <a:lnTo>
                  <a:pt x="278902" y="155710"/>
                </a:lnTo>
                <a:lnTo>
                  <a:pt x="278757" y="155950"/>
                </a:lnTo>
                <a:cubicBezTo>
                  <a:pt x="266049" y="147829"/>
                  <a:pt x="256950" y="135767"/>
                  <a:pt x="252329" y="122167"/>
                </a:cubicBezTo>
                <a:cubicBezTo>
                  <a:pt x="252377" y="122167"/>
                  <a:pt x="252522" y="122119"/>
                  <a:pt x="252570" y="122119"/>
                </a:cubicBezTo>
                <a:cubicBezTo>
                  <a:pt x="252859" y="121975"/>
                  <a:pt x="253147" y="121927"/>
                  <a:pt x="253484" y="121783"/>
                </a:cubicBezTo>
                <a:cubicBezTo>
                  <a:pt x="268119" y="116881"/>
                  <a:pt x="280394" y="107318"/>
                  <a:pt x="288674" y="94487"/>
                </a:cubicBezTo>
                <a:close/>
                <a:moveTo>
                  <a:pt x="379194" y="91523"/>
                </a:moveTo>
                <a:cubicBezTo>
                  <a:pt x="380829" y="102771"/>
                  <a:pt x="379579" y="114595"/>
                  <a:pt x="375010" y="125747"/>
                </a:cubicBezTo>
                <a:lnTo>
                  <a:pt x="374769" y="125603"/>
                </a:lnTo>
                <a:lnTo>
                  <a:pt x="350627" y="113057"/>
                </a:lnTo>
                <a:cubicBezTo>
                  <a:pt x="357360" y="103059"/>
                  <a:pt x="367123" y="95561"/>
                  <a:pt x="378713" y="91619"/>
                </a:cubicBezTo>
                <a:cubicBezTo>
                  <a:pt x="378713" y="91571"/>
                  <a:pt x="378809" y="91571"/>
                  <a:pt x="378857" y="91571"/>
                </a:cubicBezTo>
                <a:cubicBezTo>
                  <a:pt x="379002" y="91571"/>
                  <a:pt x="379050" y="91523"/>
                  <a:pt x="379194" y="91523"/>
                </a:cubicBezTo>
                <a:close/>
                <a:moveTo>
                  <a:pt x="253595" y="76281"/>
                </a:moveTo>
                <a:lnTo>
                  <a:pt x="253836" y="76377"/>
                </a:lnTo>
                <a:lnTo>
                  <a:pt x="277733" y="88829"/>
                </a:lnTo>
                <a:cubicBezTo>
                  <a:pt x="270988" y="98829"/>
                  <a:pt x="261207" y="106281"/>
                  <a:pt x="249644" y="110175"/>
                </a:cubicBezTo>
                <a:lnTo>
                  <a:pt x="249596" y="110175"/>
                </a:lnTo>
                <a:cubicBezTo>
                  <a:pt x="249548" y="110175"/>
                  <a:pt x="249451" y="110223"/>
                  <a:pt x="249403" y="110223"/>
                </a:cubicBezTo>
                <a:cubicBezTo>
                  <a:pt x="247813" y="99069"/>
                  <a:pt x="249018" y="87339"/>
                  <a:pt x="253595" y="76281"/>
                </a:cubicBezTo>
                <a:close/>
                <a:moveTo>
                  <a:pt x="349838" y="46009"/>
                </a:moveTo>
                <a:cubicBezTo>
                  <a:pt x="362510" y="54092"/>
                  <a:pt x="371568" y="66120"/>
                  <a:pt x="376242" y="79640"/>
                </a:cubicBezTo>
                <a:cubicBezTo>
                  <a:pt x="376194" y="79640"/>
                  <a:pt x="376049" y="79688"/>
                  <a:pt x="376001" y="79688"/>
                </a:cubicBezTo>
                <a:lnTo>
                  <a:pt x="374845" y="80073"/>
                </a:lnTo>
                <a:cubicBezTo>
                  <a:pt x="360198" y="85029"/>
                  <a:pt x="347911" y="94603"/>
                  <a:pt x="339720" y="107401"/>
                </a:cubicBezTo>
                <a:lnTo>
                  <a:pt x="322471" y="98452"/>
                </a:lnTo>
                <a:lnTo>
                  <a:pt x="349742" y="46298"/>
                </a:lnTo>
                <a:close/>
                <a:moveTo>
                  <a:pt x="284711" y="42551"/>
                </a:moveTo>
                <a:cubicBezTo>
                  <a:pt x="284711" y="42695"/>
                  <a:pt x="284807" y="42744"/>
                  <a:pt x="284807" y="42744"/>
                </a:cubicBezTo>
                <a:cubicBezTo>
                  <a:pt x="288177" y="54439"/>
                  <a:pt x="287696" y="66712"/>
                  <a:pt x="283315" y="77975"/>
                </a:cubicBezTo>
                <a:lnTo>
                  <a:pt x="259486" y="65605"/>
                </a:lnTo>
                <a:lnTo>
                  <a:pt x="259245" y="65461"/>
                </a:lnTo>
                <a:cubicBezTo>
                  <a:pt x="265648" y="55450"/>
                  <a:pt x="274602" y="47701"/>
                  <a:pt x="284711" y="42551"/>
                </a:cubicBezTo>
                <a:close/>
                <a:moveTo>
                  <a:pt x="317469" y="35585"/>
                </a:moveTo>
                <a:cubicBezTo>
                  <a:pt x="324708" y="35921"/>
                  <a:pt x="331995" y="37472"/>
                  <a:pt x="339054" y="40357"/>
                </a:cubicBezTo>
                <a:lnTo>
                  <a:pt x="338958" y="40598"/>
                </a:lnTo>
                <a:lnTo>
                  <a:pt x="311687" y="92723"/>
                </a:lnTo>
                <a:lnTo>
                  <a:pt x="294245" y="83683"/>
                </a:lnTo>
                <a:cubicBezTo>
                  <a:pt x="300220" y="69209"/>
                  <a:pt x="300894" y="53388"/>
                  <a:pt x="296221" y="38386"/>
                </a:cubicBezTo>
                <a:cubicBezTo>
                  <a:pt x="296221" y="38289"/>
                  <a:pt x="296172" y="38193"/>
                  <a:pt x="296172" y="38097"/>
                </a:cubicBezTo>
                <a:cubicBezTo>
                  <a:pt x="303038" y="36126"/>
                  <a:pt x="310229" y="35248"/>
                  <a:pt x="317469" y="35585"/>
                </a:cubicBezTo>
                <a:close/>
                <a:moveTo>
                  <a:pt x="144894" y="0"/>
                </a:moveTo>
                <a:cubicBezTo>
                  <a:pt x="211992" y="0"/>
                  <a:pt x="206216" y="69853"/>
                  <a:pt x="206216" y="92929"/>
                </a:cubicBezTo>
                <a:cubicBezTo>
                  <a:pt x="206216" y="110765"/>
                  <a:pt x="218442" y="119418"/>
                  <a:pt x="224025" y="122447"/>
                </a:cubicBezTo>
                <a:cubicBezTo>
                  <a:pt x="225662" y="123264"/>
                  <a:pt x="226432" y="125187"/>
                  <a:pt x="225903" y="126966"/>
                </a:cubicBezTo>
                <a:cubicBezTo>
                  <a:pt x="222196" y="138984"/>
                  <a:pt x="212762" y="142542"/>
                  <a:pt x="202750" y="142542"/>
                </a:cubicBezTo>
                <a:cubicBezTo>
                  <a:pt x="187251" y="142542"/>
                  <a:pt x="170260" y="133985"/>
                  <a:pt x="170260" y="133985"/>
                </a:cubicBezTo>
                <a:cubicBezTo>
                  <a:pt x="178298" y="129273"/>
                  <a:pt x="182390" y="120043"/>
                  <a:pt x="184363" y="110620"/>
                </a:cubicBezTo>
                <a:cubicBezTo>
                  <a:pt x="175988" y="124562"/>
                  <a:pt x="161403" y="133696"/>
                  <a:pt x="144894" y="133696"/>
                </a:cubicBezTo>
                <a:cubicBezTo>
                  <a:pt x="128432" y="133696"/>
                  <a:pt x="113847" y="124562"/>
                  <a:pt x="105424" y="110620"/>
                </a:cubicBezTo>
                <a:cubicBezTo>
                  <a:pt x="107446" y="119995"/>
                  <a:pt x="111537" y="129273"/>
                  <a:pt x="119575" y="133985"/>
                </a:cubicBezTo>
                <a:cubicBezTo>
                  <a:pt x="119575" y="133985"/>
                  <a:pt x="102536" y="142542"/>
                  <a:pt x="87085" y="142542"/>
                </a:cubicBezTo>
                <a:cubicBezTo>
                  <a:pt x="77025" y="142542"/>
                  <a:pt x="67639" y="138888"/>
                  <a:pt x="63933" y="126966"/>
                </a:cubicBezTo>
                <a:cubicBezTo>
                  <a:pt x="63355" y="125235"/>
                  <a:pt x="64125" y="123312"/>
                  <a:pt x="65762" y="122447"/>
                </a:cubicBezTo>
                <a:cubicBezTo>
                  <a:pt x="71345" y="119418"/>
                  <a:pt x="83619" y="110765"/>
                  <a:pt x="83619" y="92929"/>
                </a:cubicBezTo>
                <a:cubicBezTo>
                  <a:pt x="83619" y="69853"/>
                  <a:pt x="77843" y="0"/>
                  <a:pt x="144894" y="0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</p:sp>
      <p:sp>
        <p:nvSpPr>
          <p:cNvPr id="65" name="텍스트 개체 틀 2">
            <a:extLst>
              <a:ext uri="{FF2B5EF4-FFF2-40B4-BE49-F238E27FC236}">
                <a16:creationId xmlns:a16="http://schemas.microsoft.com/office/drawing/2014/main" id="{3AAE5347-42F4-4841-9486-EC284A48E56F}"/>
              </a:ext>
            </a:extLst>
          </p:cNvPr>
          <p:cNvSpPr txBox="1">
            <a:spLocks/>
          </p:cNvSpPr>
          <p:nvPr/>
        </p:nvSpPr>
        <p:spPr>
          <a:xfrm>
            <a:off x="5147409" y="4239379"/>
            <a:ext cx="3790252" cy="653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球员基础数据降维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合成综合性指标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66" name="basketball_157780">
            <a:extLst>
              <a:ext uri="{FF2B5EF4-FFF2-40B4-BE49-F238E27FC236}">
                <a16:creationId xmlns:a16="http://schemas.microsoft.com/office/drawing/2014/main" id="{1C27F402-D876-4DCA-B6AF-76988ED88D8A}"/>
              </a:ext>
            </a:extLst>
          </p:cNvPr>
          <p:cNvSpPr>
            <a:spLocks noChangeAspect="1"/>
          </p:cNvSpPr>
          <p:nvPr/>
        </p:nvSpPr>
        <p:spPr bwMode="auto">
          <a:xfrm>
            <a:off x="4561526" y="4247285"/>
            <a:ext cx="419067" cy="491108"/>
          </a:xfrm>
          <a:custGeom>
            <a:avLst/>
            <a:gdLst>
              <a:gd name="connsiteX0" fmla="*/ 491033 w 517384"/>
              <a:gd name="connsiteY0" fmla="*/ 439693 h 606326"/>
              <a:gd name="connsiteX1" fmla="*/ 478816 w 517384"/>
              <a:gd name="connsiteY1" fmla="*/ 494757 h 606326"/>
              <a:gd name="connsiteX2" fmla="*/ 489260 w 517384"/>
              <a:gd name="connsiteY2" fmla="*/ 581385 h 606326"/>
              <a:gd name="connsiteX3" fmla="*/ 469751 w 517384"/>
              <a:gd name="connsiteY3" fmla="*/ 606164 h 606326"/>
              <a:gd name="connsiteX4" fmla="*/ 444922 w 517384"/>
              <a:gd name="connsiteY4" fmla="*/ 586695 h 606326"/>
              <a:gd name="connsiteX5" fmla="*/ 434380 w 517384"/>
              <a:gd name="connsiteY5" fmla="*/ 488858 h 606326"/>
              <a:gd name="connsiteX6" fmla="*/ 436252 w 517384"/>
              <a:gd name="connsiteY6" fmla="*/ 480205 h 606326"/>
              <a:gd name="connsiteX7" fmla="*/ 211870 w 517384"/>
              <a:gd name="connsiteY7" fmla="*/ 363624 h 606326"/>
              <a:gd name="connsiteX8" fmla="*/ 224989 w 517384"/>
              <a:gd name="connsiteY8" fmla="*/ 416638 h 606326"/>
              <a:gd name="connsiteX9" fmla="*/ 225581 w 517384"/>
              <a:gd name="connsiteY9" fmla="*/ 424113 h 606326"/>
              <a:gd name="connsiteX10" fmla="*/ 216900 w 517384"/>
              <a:gd name="connsiteY10" fmla="*/ 514700 h 606326"/>
              <a:gd name="connsiteX11" fmla="*/ 192537 w 517384"/>
              <a:gd name="connsiteY11" fmla="*/ 534863 h 606326"/>
              <a:gd name="connsiteX12" fmla="*/ 172415 w 517384"/>
              <a:gd name="connsiteY12" fmla="*/ 510471 h 606326"/>
              <a:gd name="connsiteX13" fmla="*/ 180700 w 517384"/>
              <a:gd name="connsiteY13" fmla="*/ 423622 h 606326"/>
              <a:gd name="connsiteX14" fmla="*/ 175472 w 517384"/>
              <a:gd name="connsiteY14" fmla="*/ 402573 h 606326"/>
              <a:gd name="connsiteX15" fmla="*/ 444213 w 517384"/>
              <a:gd name="connsiteY15" fmla="*/ 162018 h 606326"/>
              <a:gd name="connsiteX16" fmla="*/ 482777 w 517384"/>
              <a:gd name="connsiteY16" fmla="*/ 200512 h 606326"/>
              <a:gd name="connsiteX17" fmla="*/ 444213 w 517384"/>
              <a:gd name="connsiteY17" fmla="*/ 239006 h 606326"/>
              <a:gd name="connsiteX18" fmla="*/ 405649 w 517384"/>
              <a:gd name="connsiteY18" fmla="*/ 200512 h 606326"/>
              <a:gd name="connsiteX19" fmla="*/ 444213 w 517384"/>
              <a:gd name="connsiteY19" fmla="*/ 162018 h 606326"/>
              <a:gd name="connsiteX20" fmla="*/ 342207 w 517384"/>
              <a:gd name="connsiteY20" fmla="*/ 133767 h 606326"/>
              <a:gd name="connsiteX21" fmla="*/ 365062 w 517384"/>
              <a:gd name="connsiteY21" fmla="*/ 146946 h 606326"/>
              <a:gd name="connsiteX22" fmla="*/ 385750 w 517384"/>
              <a:gd name="connsiteY22" fmla="*/ 224548 h 606326"/>
              <a:gd name="connsiteX23" fmla="*/ 428800 w 517384"/>
              <a:gd name="connsiteY23" fmla="*/ 253366 h 606326"/>
              <a:gd name="connsiteX24" fmla="*/ 474707 w 517384"/>
              <a:gd name="connsiteY24" fmla="*/ 246678 h 606326"/>
              <a:gd name="connsiteX25" fmla="*/ 504261 w 517384"/>
              <a:gd name="connsiteY25" fmla="*/ 268710 h 606326"/>
              <a:gd name="connsiteX26" fmla="*/ 516673 w 517384"/>
              <a:gd name="connsiteY26" fmla="*/ 354180 h 606326"/>
              <a:gd name="connsiteX27" fmla="*/ 489385 w 517384"/>
              <a:gd name="connsiteY27" fmla="*/ 418898 h 606326"/>
              <a:gd name="connsiteX28" fmla="*/ 411659 w 517384"/>
              <a:gd name="connsiteY28" fmla="*/ 476239 h 606326"/>
              <a:gd name="connsiteX29" fmla="*/ 367623 w 517384"/>
              <a:gd name="connsiteY29" fmla="*/ 563775 h 606326"/>
              <a:gd name="connsiteX30" fmla="*/ 337676 w 517384"/>
              <a:gd name="connsiteY30" fmla="*/ 574003 h 606326"/>
              <a:gd name="connsiteX31" fmla="*/ 327430 w 517384"/>
              <a:gd name="connsiteY31" fmla="*/ 544202 h 606326"/>
              <a:gd name="connsiteX32" fmla="*/ 373928 w 517384"/>
              <a:gd name="connsiteY32" fmla="*/ 451748 h 606326"/>
              <a:gd name="connsiteX33" fmla="*/ 380726 w 517384"/>
              <a:gd name="connsiteY33" fmla="*/ 443683 h 606326"/>
              <a:gd name="connsiteX34" fmla="*/ 453724 w 517384"/>
              <a:gd name="connsiteY34" fmla="*/ 389588 h 606326"/>
              <a:gd name="connsiteX35" fmla="*/ 422889 w 517384"/>
              <a:gd name="connsiteY35" fmla="*/ 394506 h 606326"/>
              <a:gd name="connsiteX36" fmla="*/ 416978 w 517384"/>
              <a:gd name="connsiteY36" fmla="*/ 353492 h 606326"/>
              <a:gd name="connsiteX37" fmla="*/ 475692 w 517384"/>
              <a:gd name="connsiteY37" fmla="*/ 297528 h 606326"/>
              <a:gd name="connsiteX38" fmla="*/ 409688 w 517384"/>
              <a:gd name="connsiteY38" fmla="*/ 337165 h 606326"/>
              <a:gd name="connsiteX39" fmla="*/ 392055 w 517384"/>
              <a:gd name="connsiteY39" fmla="*/ 337853 h 606326"/>
              <a:gd name="connsiteX40" fmla="*/ 392055 w 517384"/>
              <a:gd name="connsiteY40" fmla="*/ 337755 h 606326"/>
              <a:gd name="connsiteX41" fmla="*/ 323982 w 517384"/>
              <a:gd name="connsiteY41" fmla="*/ 304412 h 606326"/>
              <a:gd name="connsiteX42" fmla="*/ 315412 w 517384"/>
              <a:gd name="connsiteY42" fmla="*/ 279529 h 606326"/>
              <a:gd name="connsiteX43" fmla="*/ 340335 w 517384"/>
              <a:gd name="connsiteY43" fmla="*/ 271070 h 606326"/>
              <a:gd name="connsiteX44" fmla="*/ 398162 w 517384"/>
              <a:gd name="connsiteY44" fmla="*/ 299396 h 606326"/>
              <a:gd name="connsiteX45" fmla="*/ 459339 w 517384"/>
              <a:gd name="connsiteY45" fmla="*/ 263792 h 606326"/>
              <a:gd name="connsiteX46" fmla="*/ 401610 w 517384"/>
              <a:gd name="connsiteY46" fmla="*/ 279922 h 606326"/>
              <a:gd name="connsiteX47" fmla="*/ 359151 w 517384"/>
              <a:gd name="connsiteY47" fmla="*/ 251497 h 606326"/>
              <a:gd name="connsiteX48" fmla="*/ 351566 w 517384"/>
              <a:gd name="connsiteY48" fmla="*/ 240875 h 606326"/>
              <a:gd name="connsiteX49" fmla="*/ 329006 w 517384"/>
              <a:gd name="connsiteY49" fmla="*/ 156487 h 606326"/>
              <a:gd name="connsiteX50" fmla="*/ 342207 w 517384"/>
              <a:gd name="connsiteY50" fmla="*/ 133767 h 606326"/>
              <a:gd name="connsiteX51" fmla="*/ 191166 w 517384"/>
              <a:gd name="connsiteY51" fmla="*/ 90606 h 606326"/>
              <a:gd name="connsiteX52" fmla="*/ 229801 w 517384"/>
              <a:gd name="connsiteY52" fmla="*/ 129100 h 606326"/>
              <a:gd name="connsiteX53" fmla="*/ 191166 w 517384"/>
              <a:gd name="connsiteY53" fmla="*/ 167594 h 606326"/>
              <a:gd name="connsiteX54" fmla="*/ 152531 w 517384"/>
              <a:gd name="connsiteY54" fmla="*/ 129100 h 606326"/>
              <a:gd name="connsiteX55" fmla="*/ 191166 w 517384"/>
              <a:gd name="connsiteY55" fmla="*/ 90606 h 606326"/>
              <a:gd name="connsiteX56" fmla="*/ 316607 w 517384"/>
              <a:gd name="connsiteY56" fmla="*/ 0 h 606326"/>
              <a:gd name="connsiteX57" fmla="*/ 356112 w 517384"/>
              <a:gd name="connsiteY57" fmla="*/ 39442 h 606326"/>
              <a:gd name="connsiteX58" fmla="*/ 316607 w 517384"/>
              <a:gd name="connsiteY58" fmla="*/ 78982 h 606326"/>
              <a:gd name="connsiteX59" fmla="*/ 305770 w 517384"/>
              <a:gd name="connsiteY59" fmla="*/ 77408 h 606326"/>
              <a:gd name="connsiteX60" fmla="*/ 305277 w 517384"/>
              <a:gd name="connsiteY60" fmla="*/ 82326 h 606326"/>
              <a:gd name="connsiteX61" fmla="*/ 284885 w 517384"/>
              <a:gd name="connsiteY61" fmla="*/ 167110 h 606326"/>
              <a:gd name="connsiteX62" fmla="*/ 277496 w 517384"/>
              <a:gd name="connsiteY62" fmla="*/ 178028 h 606326"/>
              <a:gd name="connsiteX63" fmla="*/ 230799 w 517384"/>
              <a:gd name="connsiteY63" fmla="*/ 210978 h 606326"/>
              <a:gd name="connsiteX64" fmla="*/ 217598 w 517384"/>
              <a:gd name="connsiteY64" fmla="*/ 320155 h 606326"/>
              <a:gd name="connsiteX65" fmla="*/ 211687 w 517384"/>
              <a:gd name="connsiteY65" fmla="*/ 337762 h 606326"/>
              <a:gd name="connsiteX66" fmla="*/ 135928 w 517384"/>
              <a:gd name="connsiteY66" fmla="*/ 418710 h 606326"/>
              <a:gd name="connsiteX67" fmla="*/ 127061 w 517384"/>
              <a:gd name="connsiteY67" fmla="*/ 424513 h 606326"/>
              <a:gd name="connsiteX68" fmla="*/ 29826 w 517384"/>
              <a:gd name="connsiteY68" fmla="*/ 460119 h 606326"/>
              <a:gd name="connsiteX69" fmla="*/ 1256 w 517384"/>
              <a:gd name="connsiteY69" fmla="*/ 446546 h 606326"/>
              <a:gd name="connsiteX70" fmla="*/ 14851 w 517384"/>
              <a:gd name="connsiteY70" fmla="*/ 418022 h 606326"/>
              <a:gd name="connsiteX71" fmla="*/ 106964 w 517384"/>
              <a:gd name="connsiteY71" fmla="*/ 384285 h 606326"/>
              <a:gd name="connsiteX72" fmla="*/ 119279 w 517384"/>
              <a:gd name="connsiteY72" fmla="*/ 371105 h 606326"/>
              <a:gd name="connsiteX73" fmla="*/ 142528 w 517384"/>
              <a:gd name="connsiteY73" fmla="*/ 373269 h 606326"/>
              <a:gd name="connsiteX74" fmla="*/ 169522 w 517384"/>
              <a:gd name="connsiteY74" fmla="*/ 329401 h 606326"/>
              <a:gd name="connsiteX75" fmla="*/ 156222 w 517384"/>
              <a:gd name="connsiteY75" fmla="*/ 273435 h 606326"/>
              <a:gd name="connsiteX76" fmla="*/ 185580 w 517384"/>
              <a:gd name="connsiteY76" fmla="*/ 219240 h 606326"/>
              <a:gd name="connsiteX77" fmla="*/ 137209 w 517384"/>
              <a:gd name="connsiteY77" fmla="*/ 270976 h 606326"/>
              <a:gd name="connsiteX78" fmla="*/ 152183 w 517384"/>
              <a:gd name="connsiteY78" fmla="*/ 333532 h 606326"/>
              <a:gd name="connsiteX79" fmla="*/ 138391 w 517384"/>
              <a:gd name="connsiteY79" fmla="*/ 355859 h 606326"/>
              <a:gd name="connsiteX80" fmla="*/ 115929 w 517384"/>
              <a:gd name="connsiteY80" fmla="*/ 342089 h 606326"/>
              <a:gd name="connsiteX81" fmla="*/ 98393 w 517384"/>
              <a:gd name="connsiteY81" fmla="*/ 268419 h 606326"/>
              <a:gd name="connsiteX82" fmla="*/ 102925 w 517384"/>
              <a:gd name="connsiteY82" fmla="*/ 251403 h 606326"/>
              <a:gd name="connsiteX83" fmla="*/ 156222 w 517384"/>
              <a:gd name="connsiteY83" fmla="*/ 195831 h 606326"/>
              <a:gd name="connsiteX84" fmla="*/ 131298 w 517384"/>
              <a:gd name="connsiteY84" fmla="*/ 211863 h 606326"/>
              <a:gd name="connsiteX85" fmla="*/ 132972 w 517384"/>
              <a:gd name="connsiteY85" fmla="*/ 198683 h 606326"/>
              <a:gd name="connsiteX86" fmla="*/ 161936 w 517384"/>
              <a:gd name="connsiteY86" fmla="*/ 175963 h 606326"/>
              <a:gd name="connsiteX87" fmla="*/ 207943 w 517384"/>
              <a:gd name="connsiteY87" fmla="*/ 181471 h 606326"/>
              <a:gd name="connsiteX88" fmla="*/ 250305 w 517384"/>
              <a:gd name="connsiteY88" fmla="*/ 151668 h 606326"/>
              <a:gd name="connsiteX89" fmla="*/ 269122 w 517384"/>
              <a:gd name="connsiteY89" fmla="*/ 73572 h 606326"/>
              <a:gd name="connsiteX90" fmla="*/ 282717 w 517384"/>
              <a:gd name="connsiteY90" fmla="*/ 59900 h 606326"/>
              <a:gd name="connsiteX91" fmla="*/ 277003 w 517384"/>
              <a:gd name="connsiteY91" fmla="*/ 39442 h 606326"/>
              <a:gd name="connsiteX92" fmla="*/ 316607 w 517384"/>
              <a:gd name="connsiteY92" fmla="*/ 0 h 606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17384" h="606326">
                <a:moveTo>
                  <a:pt x="491033" y="439693"/>
                </a:moveTo>
                <a:lnTo>
                  <a:pt x="478816" y="494757"/>
                </a:lnTo>
                <a:lnTo>
                  <a:pt x="489260" y="581385"/>
                </a:lnTo>
                <a:cubicBezTo>
                  <a:pt x="490738" y="593578"/>
                  <a:pt x="481969" y="604689"/>
                  <a:pt x="469751" y="606164"/>
                </a:cubicBezTo>
                <a:cubicBezTo>
                  <a:pt x="457435" y="607639"/>
                  <a:pt x="446400" y="598888"/>
                  <a:pt x="444922" y="586695"/>
                </a:cubicBezTo>
                <a:cubicBezTo>
                  <a:pt x="433099" y="488759"/>
                  <a:pt x="433198" y="494069"/>
                  <a:pt x="434380" y="488858"/>
                </a:cubicBezTo>
                <a:lnTo>
                  <a:pt x="436252" y="480205"/>
                </a:lnTo>
                <a:close/>
                <a:moveTo>
                  <a:pt x="211870" y="363624"/>
                </a:moveTo>
                <a:lnTo>
                  <a:pt x="224989" y="416638"/>
                </a:lnTo>
                <a:cubicBezTo>
                  <a:pt x="225581" y="419097"/>
                  <a:pt x="225778" y="421654"/>
                  <a:pt x="225581" y="424113"/>
                </a:cubicBezTo>
                <a:lnTo>
                  <a:pt x="216900" y="514700"/>
                </a:lnTo>
                <a:cubicBezTo>
                  <a:pt x="215717" y="526995"/>
                  <a:pt x="204867" y="535945"/>
                  <a:pt x="192537" y="534863"/>
                </a:cubicBezTo>
                <a:cubicBezTo>
                  <a:pt x="180207" y="533683"/>
                  <a:pt x="171231" y="522765"/>
                  <a:pt x="172415" y="510471"/>
                </a:cubicBezTo>
                <a:lnTo>
                  <a:pt x="180700" y="423622"/>
                </a:lnTo>
                <a:lnTo>
                  <a:pt x="175472" y="402573"/>
                </a:lnTo>
                <a:close/>
                <a:moveTo>
                  <a:pt x="444213" y="162018"/>
                </a:moveTo>
                <a:cubicBezTo>
                  <a:pt x="465511" y="162018"/>
                  <a:pt x="482777" y="179252"/>
                  <a:pt x="482777" y="200512"/>
                </a:cubicBezTo>
                <a:cubicBezTo>
                  <a:pt x="482777" y="221772"/>
                  <a:pt x="465511" y="239006"/>
                  <a:pt x="444213" y="239006"/>
                </a:cubicBezTo>
                <a:cubicBezTo>
                  <a:pt x="422915" y="239006"/>
                  <a:pt x="405649" y="221772"/>
                  <a:pt x="405649" y="200512"/>
                </a:cubicBezTo>
                <a:cubicBezTo>
                  <a:pt x="405649" y="179252"/>
                  <a:pt x="422915" y="162018"/>
                  <a:pt x="444213" y="162018"/>
                </a:cubicBezTo>
                <a:close/>
                <a:moveTo>
                  <a:pt x="342207" y="133767"/>
                </a:moveTo>
                <a:cubicBezTo>
                  <a:pt x="352157" y="131111"/>
                  <a:pt x="362402" y="137012"/>
                  <a:pt x="365062" y="146946"/>
                </a:cubicBezTo>
                <a:lnTo>
                  <a:pt x="385750" y="224548"/>
                </a:lnTo>
                <a:lnTo>
                  <a:pt x="428800" y="253366"/>
                </a:lnTo>
                <a:lnTo>
                  <a:pt x="474707" y="246678"/>
                </a:lnTo>
                <a:cubicBezTo>
                  <a:pt x="488893" y="244613"/>
                  <a:pt x="502093" y="254448"/>
                  <a:pt x="504261" y="268710"/>
                </a:cubicBezTo>
                <a:cubicBezTo>
                  <a:pt x="505640" y="278545"/>
                  <a:pt x="511846" y="320838"/>
                  <a:pt x="516673" y="354180"/>
                </a:cubicBezTo>
                <a:cubicBezTo>
                  <a:pt x="520318" y="379162"/>
                  <a:pt x="509777" y="404144"/>
                  <a:pt x="489385" y="418898"/>
                </a:cubicBezTo>
                <a:cubicBezTo>
                  <a:pt x="472638" y="431094"/>
                  <a:pt x="468402" y="434241"/>
                  <a:pt x="411659" y="476239"/>
                </a:cubicBezTo>
                <a:lnTo>
                  <a:pt x="367623" y="563775"/>
                </a:lnTo>
                <a:cubicBezTo>
                  <a:pt x="362205" y="574889"/>
                  <a:pt x="348808" y="579413"/>
                  <a:pt x="337676" y="574003"/>
                </a:cubicBezTo>
                <a:cubicBezTo>
                  <a:pt x="326642" y="568594"/>
                  <a:pt x="322012" y="555316"/>
                  <a:pt x="327430" y="544202"/>
                </a:cubicBezTo>
                <a:lnTo>
                  <a:pt x="373928" y="451748"/>
                </a:lnTo>
                <a:cubicBezTo>
                  <a:pt x="375504" y="448601"/>
                  <a:pt x="377770" y="445749"/>
                  <a:pt x="380726" y="443683"/>
                </a:cubicBezTo>
                <a:lnTo>
                  <a:pt x="453724" y="389588"/>
                </a:lnTo>
                <a:lnTo>
                  <a:pt x="422889" y="394506"/>
                </a:lnTo>
                <a:lnTo>
                  <a:pt x="416978" y="353492"/>
                </a:lnTo>
                <a:cubicBezTo>
                  <a:pt x="421608" y="351131"/>
                  <a:pt x="417668" y="354278"/>
                  <a:pt x="475692" y="297528"/>
                </a:cubicBezTo>
                <a:lnTo>
                  <a:pt x="409688" y="337165"/>
                </a:lnTo>
                <a:cubicBezTo>
                  <a:pt x="404073" y="340410"/>
                  <a:pt x="397374" y="340410"/>
                  <a:pt x="392055" y="337853"/>
                </a:cubicBezTo>
                <a:cubicBezTo>
                  <a:pt x="392055" y="337755"/>
                  <a:pt x="392055" y="337755"/>
                  <a:pt x="392055" y="337755"/>
                </a:cubicBezTo>
                <a:lnTo>
                  <a:pt x="323982" y="304412"/>
                </a:lnTo>
                <a:cubicBezTo>
                  <a:pt x="314722" y="299888"/>
                  <a:pt x="310880" y="288774"/>
                  <a:pt x="315412" y="279529"/>
                </a:cubicBezTo>
                <a:cubicBezTo>
                  <a:pt x="319943" y="270480"/>
                  <a:pt x="331075" y="266546"/>
                  <a:pt x="340335" y="271070"/>
                </a:cubicBezTo>
                <a:lnTo>
                  <a:pt x="398162" y="299396"/>
                </a:lnTo>
                <a:lnTo>
                  <a:pt x="459339" y="263792"/>
                </a:lnTo>
                <a:cubicBezTo>
                  <a:pt x="446434" y="267431"/>
                  <a:pt x="415205" y="276086"/>
                  <a:pt x="401610" y="279922"/>
                </a:cubicBezTo>
                <a:lnTo>
                  <a:pt x="359151" y="251497"/>
                </a:lnTo>
                <a:cubicBezTo>
                  <a:pt x="355408" y="249039"/>
                  <a:pt x="352748" y="245203"/>
                  <a:pt x="351566" y="240875"/>
                </a:cubicBezTo>
                <a:lnTo>
                  <a:pt x="329006" y="156487"/>
                </a:lnTo>
                <a:cubicBezTo>
                  <a:pt x="326445" y="146651"/>
                  <a:pt x="332356" y="136422"/>
                  <a:pt x="342207" y="133767"/>
                </a:cubicBezTo>
                <a:close/>
                <a:moveTo>
                  <a:pt x="191166" y="90606"/>
                </a:moveTo>
                <a:cubicBezTo>
                  <a:pt x="212504" y="90606"/>
                  <a:pt x="229801" y="107840"/>
                  <a:pt x="229801" y="129100"/>
                </a:cubicBezTo>
                <a:cubicBezTo>
                  <a:pt x="229801" y="150360"/>
                  <a:pt x="212504" y="167594"/>
                  <a:pt x="191166" y="167594"/>
                </a:cubicBezTo>
                <a:cubicBezTo>
                  <a:pt x="169828" y="167594"/>
                  <a:pt x="152531" y="150360"/>
                  <a:pt x="152531" y="129100"/>
                </a:cubicBezTo>
                <a:cubicBezTo>
                  <a:pt x="152531" y="107840"/>
                  <a:pt x="169828" y="90606"/>
                  <a:pt x="191166" y="90606"/>
                </a:cubicBezTo>
                <a:close/>
                <a:moveTo>
                  <a:pt x="316607" y="0"/>
                </a:moveTo>
                <a:cubicBezTo>
                  <a:pt x="338379" y="0"/>
                  <a:pt x="356112" y="17704"/>
                  <a:pt x="356112" y="39442"/>
                </a:cubicBezTo>
                <a:cubicBezTo>
                  <a:pt x="356112" y="61277"/>
                  <a:pt x="338379" y="78982"/>
                  <a:pt x="316607" y="78982"/>
                </a:cubicBezTo>
                <a:cubicBezTo>
                  <a:pt x="312863" y="78982"/>
                  <a:pt x="309218" y="78391"/>
                  <a:pt x="305770" y="77408"/>
                </a:cubicBezTo>
                <a:cubicBezTo>
                  <a:pt x="305770" y="79080"/>
                  <a:pt x="305671" y="80654"/>
                  <a:pt x="305277" y="82326"/>
                </a:cubicBezTo>
                <a:lnTo>
                  <a:pt x="284885" y="167110"/>
                </a:lnTo>
                <a:cubicBezTo>
                  <a:pt x="283801" y="171536"/>
                  <a:pt x="281239" y="175372"/>
                  <a:pt x="277496" y="178028"/>
                </a:cubicBezTo>
                <a:lnTo>
                  <a:pt x="230799" y="210978"/>
                </a:lnTo>
                <a:cubicBezTo>
                  <a:pt x="230799" y="210978"/>
                  <a:pt x="221736" y="288583"/>
                  <a:pt x="217598" y="320155"/>
                </a:cubicBezTo>
                <a:cubicBezTo>
                  <a:pt x="216613" y="327139"/>
                  <a:pt x="216317" y="332844"/>
                  <a:pt x="211687" y="337762"/>
                </a:cubicBezTo>
                <a:lnTo>
                  <a:pt x="135928" y="418710"/>
                </a:lnTo>
                <a:cubicBezTo>
                  <a:pt x="133465" y="421268"/>
                  <a:pt x="130411" y="423333"/>
                  <a:pt x="127061" y="424513"/>
                </a:cubicBezTo>
                <a:lnTo>
                  <a:pt x="29826" y="460119"/>
                </a:lnTo>
                <a:cubicBezTo>
                  <a:pt x="18201" y="464250"/>
                  <a:pt x="5394" y="458152"/>
                  <a:pt x="1256" y="446546"/>
                </a:cubicBezTo>
                <a:cubicBezTo>
                  <a:pt x="-2783" y="434939"/>
                  <a:pt x="3226" y="422153"/>
                  <a:pt x="14851" y="418022"/>
                </a:cubicBezTo>
                <a:lnTo>
                  <a:pt x="106964" y="384285"/>
                </a:lnTo>
                <a:lnTo>
                  <a:pt x="119279" y="371105"/>
                </a:lnTo>
                <a:cubicBezTo>
                  <a:pt x="126569" y="374351"/>
                  <a:pt x="134746" y="375138"/>
                  <a:pt x="142528" y="373269"/>
                </a:cubicBezTo>
                <a:cubicBezTo>
                  <a:pt x="162035" y="368646"/>
                  <a:pt x="174251" y="348876"/>
                  <a:pt x="169522" y="329401"/>
                </a:cubicBezTo>
                <a:cubicBezTo>
                  <a:pt x="168241" y="323795"/>
                  <a:pt x="157798" y="279927"/>
                  <a:pt x="156222" y="273435"/>
                </a:cubicBezTo>
                <a:cubicBezTo>
                  <a:pt x="162429" y="261927"/>
                  <a:pt x="179374" y="230748"/>
                  <a:pt x="185580" y="219240"/>
                </a:cubicBezTo>
                <a:lnTo>
                  <a:pt x="137209" y="270976"/>
                </a:lnTo>
                <a:lnTo>
                  <a:pt x="152183" y="333532"/>
                </a:lnTo>
                <a:cubicBezTo>
                  <a:pt x="154547" y="343466"/>
                  <a:pt x="148341" y="353499"/>
                  <a:pt x="138391" y="355859"/>
                </a:cubicBezTo>
                <a:cubicBezTo>
                  <a:pt x="128539" y="358220"/>
                  <a:pt x="118392" y="352220"/>
                  <a:pt x="115929" y="342089"/>
                </a:cubicBezTo>
                <a:cubicBezTo>
                  <a:pt x="113959" y="333631"/>
                  <a:pt x="100363" y="276484"/>
                  <a:pt x="98393" y="268419"/>
                </a:cubicBezTo>
                <a:cubicBezTo>
                  <a:pt x="96915" y="262321"/>
                  <a:pt x="98689" y="256026"/>
                  <a:pt x="102925" y="251403"/>
                </a:cubicBezTo>
                <a:lnTo>
                  <a:pt x="156222" y="195831"/>
                </a:lnTo>
                <a:lnTo>
                  <a:pt x="131298" y="211863"/>
                </a:lnTo>
                <a:lnTo>
                  <a:pt x="132972" y="198683"/>
                </a:lnTo>
                <a:cubicBezTo>
                  <a:pt x="134647" y="184421"/>
                  <a:pt x="147651" y="174290"/>
                  <a:pt x="161936" y="175963"/>
                </a:cubicBezTo>
                <a:lnTo>
                  <a:pt x="207943" y="181471"/>
                </a:lnTo>
                <a:lnTo>
                  <a:pt x="250305" y="151668"/>
                </a:lnTo>
                <a:lnTo>
                  <a:pt x="269122" y="73572"/>
                </a:lnTo>
                <a:cubicBezTo>
                  <a:pt x="270797" y="66588"/>
                  <a:pt x="276215" y="61474"/>
                  <a:pt x="282717" y="59900"/>
                </a:cubicBezTo>
                <a:cubicBezTo>
                  <a:pt x="279072" y="53900"/>
                  <a:pt x="277003" y="46917"/>
                  <a:pt x="277003" y="39442"/>
                </a:cubicBezTo>
                <a:cubicBezTo>
                  <a:pt x="277003" y="17704"/>
                  <a:pt x="294736" y="0"/>
                  <a:pt x="316607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</p:sp>
      <p:sp>
        <p:nvSpPr>
          <p:cNvPr id="67" name="텍스트 개체 틀 2">
            <a:extLst>
              <a:ext uri="{FF2B5EF4-FFF2-40B4-BE49-F238E27FC236}">
                <a16:creationId xmlns:a16="http://schemas.microsoft.com/office/drawing/2014/main" id="{3C8CC50F-8824-478C-8662-A4192870AC56}"/>
              </a:ext>
            </a:extLst>
          </p:cNvPr>
          <p:cNvSpPr txBox="1">
            <a:spLocks/>
          </p:cNvSpPr>
          <p:nvPr/>
        </p:nvSpPr>
        <p:spPr>
          <a:xfrm>
            <a:off x="5151038" y="5017104"/>
            <a:ext cx="3587052" cy="9755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打破传统位置桎梏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对球员进行聚类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重新定义球员属性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68" name="hoop_144551">
            <a:extLst>
              <a:ext uri="{FF2B5EF4-FFF2-40B4-BE49-F238E27FC236}">
                <a16:creationId xmlns:a16="http://schemas.microsoft.com/office/drawing/2014/main" id="{428318FC-9F1D-42DB-B0E6-48EDDC17477D}"/>
              </a:ext>
            </a:extLst>
          </p:cNvPr>
          <p:cNvSpPr>
            <a:spLocks noChangeAspect="1"/>
          </p:cNvSpPr>
          <p:nvPr/>
        </p:nvSpPr>
        <p:spPr bwMode="auto">
          <a:xfrm>
            <a:off x="4574568" y="5144752"/>
            <a:ext cx="406025" cy="431842"/>
          </a:xfrm>
          <a:custGeom>
            <a:avLst/>
            <a:gdLst>
              <a:gd name="connsiteX0" fmla="*/ 383025 w 571246"/>
              <a:gd name="connsiteY0" fmla="*/ 502624 h 607568"/>
              <a:gd name="connsiteX1" fmla="*/ 330631 w 571246"/>
              <a:gd name="connsiteY1" fmla="*/ 528860 h 607568"/>
              <a:gd name="connsiteX2" fmla="*/ 383025 w 571246"/>
              <a:gd name="connsiteY2" fmla="*/ 554943 h 607568"/>
              <a:gd name="connsiteX3" fmla="*/ 188198 w 571246"/>
              <a:gd name="connsiteY3" fmla="*/ 502624 h 607568"/>
              <a:gd name="connsiteX4" fmla="*/ 188198 w 571246"/>
              <a:gd name="connsiteY4" fmla="*/ 554943 h 607568"/>
              <a:gd name="connsiteX5" fmla="*/ 240592 w 571246"/>
              <a:gd name="connsiteY5" fmla="*/ 528860 h 607568"/>
              <a:gd name="connsiteX6" fmla="*/ 288377 w 571246"/>
              <a:gd name="connsiteY6" fmla="*/ 424377 h 607568"/>
              <a:gd name="connsiteX7" fmla="*/ 210631 w 571246"/>
              <a:gd name="connsiteY7" fmla="*/ 468871 h 607568"/>
              <a:gd name="connsiteX8" fmla="*/ 285612 w 571246"/>
              <a:gd name="connsiteY8" fmla="*/ 506307 h 607568"/>
              <a:gd name="connsiteX9" fmla="*/ 361514 w 571246"/>
              <a:gd name="connsiteY9" fmla="*/ 468410 h 607568"/>
              <a:gd name="connsiteX10" fmla="*/ 406841 w 571246"/>
              <a:gd name="connsiteY10" fmla="*/ 356563 h 607568"/>
              <a:gd name="connsiteX11" fmla="*/ 328326 w 571246"/>
              <a:gd name="connsiteY11" fmla="*/ 401517 h 607568"/>
              <a:gd name="connsiteX12" fmla="*/ 385791 w 571246"/>
              <a:gd name="connsiteY12" fmla="*/ 436191 h 607568"/>
              <a:gd name="connsiteX13" fmla="*/ 398698 w 571246"/>
              <a:gd name="connsiteY13" fmla="*/ 380651 h 607568"/>
              <a:gd name="connsiteX14" fmla="*/ 161616 w 571246"/>
              <a:gd name="connsiteY14" fmla="*/ 347971 h 607568"/>
              <a:gd name="connsiteX15" fmla="*/ 172526 w 571246"/>
              <a:gd name="connsiteY15" fmla="*/ 380651 h 607568"/>
              <a:gd name="connsiteX16" fmla="*/ 185586 w 571246"/>
              <a:gd name="connsiteY16" fmla="*/ 436958 h 607568"/>
              <a:gd name="connsiteX17" fmla="*/ 249043 w 571246"/>
              <a:gd name="connsiteY17" fmla="*/ 400596 h 607568"/>
              <a:gd name="connsiteX18" fmla="*/ 215855 w 571246"/>
              <a:gd name="connsiteY18" fmla="*/ 333702 h 607568"/>
              <a:gd name="connsiteX19" fmla="*/ 288838 w 571246"/>
              <a:gd name="connsiteY19" fmla="*/ 377889 h 607568"/>
              <a:gd name="connsiteX20" fmla="*/ 365817 w 571246"/>
              <a:gd name="connsiteY20" fmla="*/ 333702 h 607568"/>
              <a:gd name="connsiteX21" fmla="*/ 149017 w 571246"/>
              <a:gd name="connsiteY21" fmla="*/ 255455 h 607568"/>
              <a:gd name="connsiteX22" fmla="*/ 149017 w 571246"/>
              <a:gd name="connsiteY22" fmla="*/ 293658 h 607568"/>
              <a:gd name="connsiteX23" fmla="*/ 422206 w 571246"/>
              <a:gd name="connsiteY23" fmla="*/ 293658 h 607568"/>
              <a:gd name="connsiteX24" fmla="*/ 422206 w 571246"/>
              <a:gd name="connsiteY24" fmla="*/ 255455 h 607568"/>
              <a:gd name="connsiteX25" fmla="*/ 341233 w 571246"/>
              <a:gd name="connsiteY25" fmla="*/ 176900 h 607568"/>
              <a:gd name="connsiteX26" fmla="*/ 351988 w 571246"/>
              <a:gd name="connsiteY26" fmla="*/ 212035 h 607568"/>
              <a:gd name="connsiteX27" fmla="*/ 378262 w 571246"/>
              <a:gd name="connsiteY27" fmla="*/ 212035 h 607568"/>
              <a:gd name="connsiteX28" fmla="*/ 389786 w 571246"/>
              <a:gd name="connsiteY28" fmla="*/ 176900 h 607568"/>
              <a:gd name="connsiteX29" fmla="*/ 300669 w 571246"/>
              <a:gd name="connsiteY29" fmla="*/ 176900 h 607568"/>
              <a:gd name="connsiteX30" fmla="*/ 300669 w 571246"/>
              <a:gd name="connsiteY30" fmla="*/ 212035 h 607568"/>
              <a:gd name="connsiteX31" fmla="*/ 318954 w 571246"/>
              <a:gd name="connsiteY31" fmla="*/ 212035 h 607568"/>
              <a:gd name="connsiteX32" fmla="*/ 310810 w 571246"/>
              <a:gd name="connsiteY32" fmla="*/ 176900 h 607568"/>
              <a:gd name="connsiteX33" fmla="*/ 260259 w 571246"/>
              <a:gd name="connsiteY33" fmla="*/ 176900 h 607568"/>
              <a:gd name="connsiteX34" fmla="*/ 252270 w 571246"/>
              <a:gd name="connsiteY34" fmla="*/ 212035 h 607568"/>
              <a:gd name="connsiteX35" fmla="*/ 270554 w 571246"/>
              <a:gd name="connsiteY35" fmla="*/ 212035 h 607568"/>
              <a:gd name="connsiteX36" fmla="*/ 270554 w 571246"/>
              <a:gd name="connsiteY36" fmla="*/ 176900 h 607568"/>
              <a:gd name="connsiteX37" fmla="*/ 181437 w 571246"/>
              <a:gd name="connsiteY37" fmla="*/ 176900 h 607568"/>
              <a:gd name="connsiteX38" fmla="*/ 192961 w 571246"/>
              <a:gd name="connsiteY38" fmla="*/ 212035 h 607568"/>
              <a:gd name="connsiteX39" fmla="*/ 219235 w 571246"/>
              <a:gd name="connsiteY39" fmla="*/ 212035 h 607568"/>
              <a:gd name="connsiteX40" fmla="*/ 229837 w 571246"/>
              <a:gd name="connsiteY40" fmla="*/ 176900 h 607568"/>
              <a:gd name="connsiteX41" fmla="*/ 206636 w 571246"/>
              <a:gd name="connsiteY41" fmla="*/ 92516 h 607568"/>
              <a:gd name="connsiteX42" fmla="*/ 181437 w 571246"/>
              <a:gd name="connsiteY42" fmla="*/ 146829 h 607568"/>
              <a:gd name="connsiteX43" fmla="*/ 229376 w 571246"/>
              <a:gd name="connsiteY43" fmla="*/ 146829 h 607568"/>
              <a:gd name="connsiteX44" fmla="*/ 206636 w 571246"/>
              <a:gd name="connsiteY44" fmla="*/ 92516 h 607568"/>
              <a:gd name="connsiteX45" fmla="*/ 364587 w 571246"/>
              <a:gd name="connsiteY45" fmla="*/ 92363 h 607568"/>
              <a:gd name="connsiteX46" fmla="*/ 341694 w 571246"/>
              <a:gd name="connsiteY46" fmla="*/ 146829 h 607568"/>
              <a:gd name="connsiteX47" fmla="*/ 389786 w 571246"/>
              <a:gd name="connsiteY47" fmla="*/ 146829 h 607568"/>
              <a:gd name="connsiteX48" fmla="*/ 364587 w 571246"/>
              <a:gd name="connsiteY48" fmla="*/ 92363 h 607568"/>
              <a:gd name="connsiteX49" fmla="*/ 79990 w 571246"/>
              <a:gd name="connsiteY49" fmla="*/ 69122 h 607568"/>
              <a:gd name="connsiteX50" fmla="*/ 115343 w 571246"/>
              <a:gd name="connsiteY50" fmla="*/ 82387 h 607568"/>
              <a:gd name="connsiteX51" fmla="*/ 119030 w 571246"/>
              <a:gd name="connsiteY51" fmla="*/ 103076 h 607568"/>
              <a:gd name="connsiteX52" fmla="*/ 98292 w 571246"/>
              <a:gd name="connsiteY52" fmla="*/ 106754 h 607568"/>
              <a:gd name="connsiteX53" fmla="*/ 41302 w 571246"/>
              <a:gd name="connsiteY53" fmla="*/ 106908 h 607568"/>
              <a:gd name="connsiteX54" fmla="*/ 33006 w 571246"/>
              <a:gd name="connsiteY54" fmla="*/ 109360 h 607568"/>
              <a:gd name="connsiteX55" fmla="*/ 20717 w 571246"/>
              <a:gd name="connsiteY55" fmla="*/ 102770 h 607568"/>
              <a:gd name="connsiteX56" fmla="*/ 24711 w 571246"/>
              <a:gd name="connsiteY56" fmla="*/ 82234 h 607568"/>
              <a:gd name="connsiteX57" fmla="*/ 57925 w 571246"/>
              <a:gd name="connsiteY57" fmla="*/ 69133 h 607568"/>
              <a:gd name="connsiteX58" fmla="*/ 79990 w 571246"/>
              <a:gd name="connsiteY58" fmla="*/ 69122 h 607568"/>
              <a:gd name="connsiteX59" fmla="*/ 300669 w 571246"/>
              <a:gd name="connsiteY59" fmla="*/ 57842 h 607568"/>
              <a:gd name="connsiteX60" fmla="*/ 300669 w 571246"/>
              <a:gd name="connsiteY60" fmla="*/ 146829 h 607568"/>
              <a:gd name="connsiteX61" fmla="*/ 310964 w 571246"/>
              <a:gd name="connsiteY61" fmla="*/ 146829 h 607568"/>
              <a:gd name="connsiteX62" fmla="*/ 341540 w 571246"/>
              <a:gd name="connsiteY62" fmla="*/ 72877 h 607568"/>
              <a:gd name="connsiteX63" fmla="*/ 300669 w 571246"/>
              <a:gd name="connsiteY63" fmla="*/ 57842 h 607568"/>
              <a:gd name="connsiteX64" fmla="*/ 270554 w 571246"/>
              <a:gd name="connsiteY64" fmla="*/ 57842 h 607568"/>
              <a:gd name="connsiteX65" fmla="*/ 229530 w 571246"/>
              <a:gd name="connsiteY65" fmla="*/ 72877 h 607568"/>
              <a:gd name="connsiteX66" fmla="*/ 259952 w 571246"/>
              <a:gd name="connsiteY66" fmla="*/ 146829 h 607568"/>
              <a:gd name="connsiteX67" fmla="*/ 270554 w 571246"/>
              <a:gd name="connsiteY67" fmla="*/ 146829 h 607568"/>
              <a:gd name="connsiteX68" fmla="*/ 53726 w 571246"/>
              <a:gd name="connsiteY68" fmla="*/ 2346 h 607568"/>
              <a:gd name="connsiteX69" fmla="*/ 131345 w 571246"/>
              <a:gd name="connsiteY69" fmla="*/ 20244 h 607568"/>
              <a:gd name="connsiteX70" fmla="*/ 136108 w 571246"/>
              <a:gd name="connsiteY70" fmla="*/ 48151 h 607568"/>
              <a:gd name="connsiteX71" fmla="*/ 108295 w 571246"/>
              <a:gd name="connsiteY71" fmla="*/ 53058 h 607568"/>
              <a:gd name="connsiteX72" fmla="*/ 31310 w 571246"/>
              <a:gd name="connsiteY72" fmla="*/ 53365 h 607568"/>
              <a:gd name="connsiteX73" fmla="*/ 20093 w 571246"/>
              <a:gd name="connsiteY73" fmla="*/ 56738 h 607568"/>
              <a:gd name="connsiteX74" fmla="*/ 3497 w 571246"/>
              <a:gd name="connsiteY74" fmla="*/ 47845 h 607568"/>
              <a:gd name="connsiteX75" fmla="*/ 8875 w 571246"/>
              <a:gd name="connsiteY75" fmla="*/ 19937 h 607568"/>
              <a:gd name="connsiteX76" fmla="*/ 53726 w 571246"/>
              <a:gd name="connsiteY76" fmla="*/ 2346 h 607568"/>
              <a:gd name="connsiteX77" fmla="*/ 551118 w 571246"/>
              <a:gd name="connsiteY77" fmla="*/ 0 h 607568"/>
              <a:gd name="connsiteX78" fmla="*/ 571246 w 571246"/>
              <a:gd name="connsiteY78" fmla="*/ 20099 h 607568"/>
              <a:gd name="connsiteX79" fmla="*/ 571246 w 571246"/>
              <a:gd name="connsiteY79" fmla="*/ 583327 h 607568"/>
              <a:gd name="connsiteX80" fmla="*/ 551118 w 571246"/>
              <a:gd name="connsiteY80" fmla="*/ 603426 h 607568"/>
              <a:gd name="connsiteX81" fmla="*/ 530990 w 571246"/>
              <a:gd name="connsiteY81" fmla="*/ 583327 h 607568"/>
              <a:gd name="connsiteX82" fmla="*/ 530990 w 571246"/>
              <a:gd name="connsiteY82" fmla="*/ 255455 h 607568"/>
              <a:gd name="connsiteX83" fmla="*/ 462462 w 571246"/>
              <a:gd name="connsiteY83" fmla="*/ 255455 h 607568"/>
              <a:gd name="connsiteX84" fmla="*/ 462462 w 571246"/>
              <a:gd name="connsiteY84" fmla="*/ 313603 h 607568"/>
              <a:gd name="connsiteX85" fmla="*/ 461387 w 571246"/>
              <a:gd name="connsiteY85" fmla="*/ 320047 h 607568"/>
              <a:gd name="connsiteX86" fmla="*/ 436956 w 571246"/>
              <a:gd name="connsiteY86" fmla="*/ 393385 h 607568"/>
              <a:gd name="connsiteX87" fmla="*/ 423282 w 571246"/>
              <a:gd name="connsiteY87" fmla="*/ 477463 h 607568"/>
              <a:gd name="connsiteX88" fmla="*/ 423282 w 571246"/>
              <a:gd name="connsiteY88" fmla="*/ 587469 h 607568"/>
              <a:gd name="connsiteX89" fmla="*/ 413755 w 571246"/>
              <a:gd name="connsiteY89" fmla="*/ 604500 h 607568"/>
              <a:gd name="connsiteX90" fmla="*/ 403153 w 571246"/>
              <a:gd name="connsiteY90" fmla="*/ 607568 h 607568"/>
              <a:gd name="connsiteX91" fmla="*/ 394088 w 571246"/>
              <a:gd name="connsiteY91" fmla="*/ 605420 h 607568"/>
              <a:gd name="connsiteX92" fmla="*/ 285612 w 571246"/>
              <a:gd name="connsiteY92" fmla="*/ 551261 h 607568"/>
              <a:gd name="connsiteX93" fmla="*/ 177135 w 571246"/>
              <a:gd name="connsiteY93" fmla="*/ 605420 h 607568"/>
              <a:gd name="connsiteX94" fmla="*/ 168070 w 571246"/>
              <a:gd name="connsiteY94" fmla="*/ 607568 h 607568"/>
              <a:gd name="connsiteX95" fmla="*/ 157468 w 571246"/>
              <a:gd name="connsiteY95" fmla="*/ 604500 h 607568"/>
              <a:gd name="connsiteX96" fmla="*/ 147942 w 571246"/>
              <a:gd name="connsiteY96" fmla="*/ 587469 h 607568"/>
              <a:gd name="connsiteX97" fmla="*/ 147942 w 571246"/>
              <a:gd name="connsiteY97" fmla="*/ 477463 h 607568"/>
              <a:gd name="connsiteX98" fmla="*/ 134267 w 571246"/>
              <a:gd name="connsiteY98" fmla="*/ 393385 h 607568"/>
              <a:gd name="connsiteX99" fmla="*/ 109837 w 571246"/>
              <a:gd name="connsiteY99" fmla="*/ 320047 h 607568"/>
              <a:gd name="connsiteX100" fmla="*/ 109837 w 571246"/>
              <a:gd name="connsiteY100" fmla="*/ 319894 h 607568"/>
              <a:gd name="connsiteX101" fmla="*/ 108761 w 571246"/>
              <a:gd name="connsiteY101" fmla="*/ 313603 h 607568"/>
              <a:gd name="connsiteX102" fmla="*/ 108761 w 571246"/>
              <a:gd name="connsiteY102" fmla="*/ 235509 h 607568"/>
              <a:gd name="connsiteX103" fmla="*/ 128889 w 571246"/>
              <a:gd name="connsiteY103" fmla="*/ 215410 h 607568"/>
              <a:gd name="connsiteX104" fmla="*/ 150246 w 571246"/>
              <a:gd name="connsiteY104" fmla="*/ 215410 h 607568"/>
              <a:gd name="connsiteX105" fmla="*/ 140105 w 571246"/>
              <a:gd name="connsiteY105" fmla="*/ 161865 h 607568"/>
              <a:gd name="connsiteX106" fmla="*/ 285612 w 571246"/>
              <a:gd name="connsiteY106" fmla="*/ 16570 h 607568"/>
              <a:gd name="connsiteX107" fmla="*/ 431118 w 571246"/>
              <a:gd name="connsiteY107" fmla="*/ 161865 h 607568"/>
              <a:gd name="connsiteX108" fmla="*/ 420977 w 571246"/>
              <a:gd name="connsiteY108" fmla="*/ 215410 h 607568"/>
              <a:gd name="connsiteX109" fmla="*/ 530990 w 571246"/>
              <a:gd name="connsiteY109" fmla="*/ 215410 h 607568"/>
              <a:gd name="connsiteX110" fmla="*/ 530990 w 571246"/>
              <a:gd name="connsiteY110" fmla="*/ 20099 h 607568"/>
              <a:gd name="connsiteX111" fmla="*/ 551118 w 571246"/>
              <a:gd name="connsiteY111" fmla="*/ 0 h 60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571246" h="607568">
                <a:moveTo>
                  <a:pt x="383025" y="502624"/>
                </a:moveTo>
                <a:lnTo>
                  <a:pt x="330631" y="528860"/>
                </a:lnTo>
                <a:lnTo>
                  <a:pt x="383025" y="554943"/>
                </a:lnTo>
                <a:close/>
                <a:moveTo>
                  <a:pt x="188198" y="502624"/>
                </a:moveTo>
                <a:lnTo>
                  <a:pt x="188198" y="554943"/>
                </a:lnTo>
                <a:lnTo>
                  <a:pt x="240592" y="528860"/>
                </a:lnTo>
                <a:close/>
                <a:moveTo>
                  <a:pt x="288377" y="424377"/>
                </a:moveTo>
                <a:lnTo>
                  <a:pt x="210631" y="468871"/>
                </a:lnTo>
                <a:lnTo>
                  <a:pt x="285612" y="506307"/>
                </a:lnTo>
                <a:lnTo>
                  <a:pt x="361514" y="468410"/>
                </a:lnTo>
                <a:close/>
                <a:moveTo>
                  <a:pt x="406841" y="356563"/>
                </a:moveTo>
                <a:lnTo>
                  <a:pt x="328326" y="401517"/>
                </a:lnTo>
                <a:lnTo>
                  <a:pt x="385791" y="436191"/>
                </a:lnTo>
                <a:cubicBezTo>
                  <a:pt x="388403" y="417319"/>
                  <a:pt x="392705" y="398755"/>
                  <a:pt x="398698" y="380651"/>
                </a:cubicBezTo>
                <a:close/>
                <a:moveTo>
                  <a:pt x="161616" y="347971"/>
                </a:moveTo>
                <a:lnTo>
                  <a:pt x="172526" y="380651"/>
                </a:lnTo>
                <a:cubicBezTo>
                  <a:pt x="178672" y="399062"/>
                  <a:pt x="182974" y="417933"/>
                  <a:pt x="185586" y="436958"/>
                </a:cubicBezTo>
                <a:lnTo>
                  <a:pt x="249043" y="400596"/>
                </a:lnTo>
                <a:close/>
                <a:moveTo>
                  <a:pt x="215855" y="333702"/>
                </a:moveTo>
                <a:lnTo>
                  <a:pt x="288838" y="377889"/>
                </a:lnTo>
                <a:lnTo>
                  <a:pt x="365817" y="333702"/>
                </a:lnTo>
                <a:close/>
                <a:moveTo>
                  <a:pt x="149017" y="255455"/>
                </a:moveTo>
                <a:lnTo>
                  <a:pt x="149017" y="293658"/>
                </a:lnTo>
                <a:lnTo>
                  <a:pt x="422206" y="293658"/>
                </a:lnTo>
                <a:lnTo>
                  <a:pt x="422206" y="255455"/>
                </a:lnTo>
                <a:close/>
                <a:moveTo>
                  <a:pt x="341233" y="176900"/>
                </a:moveTo>
                <a:cubicBezTo>
                  <a:pt x="342769" y="189175"/>
                  <a:pt x="346303" y="201142"/>
                  <a:pt x="351988" y="212035"/>
                </a:cubicBezTo>
                <a:lnTo>
                  <a:pt x="378262" y="212035"/>
                </a:lnTo>
                <a:cubicBezTo>
                  <a:pt x="384101" y="201142"/>
                  <a:pt x="388096" y="189175"/>
                  <a:pt x="389786" y="176900"/>
                </a:cubicBezTo>
                <a:close/>
                <a:moveTo>
                  <a:pt x="300669" y="176900"/>
                </a:moveTo>
                <a:lnTo>
                  <a:pt x="300669" y="212035"/>
                </a:lnTo>
                <a:lnTo>
                  <a:pt x="318954" y="212035"/>
                </a:lnTo>
                <a:cubicBezTo>
                  <a:pt x="314651" y="200682"/>
                  <a:pt x="312039" y="188868"/>
                  <a:pt x="310810" y="176900"/>
                </a:cubicBezTo>
                <a:close/>
                <a:moveTo>
                  <a:pt x="260259" y="176900"/>
                </a:moveTo>
                <a:cubicBezTo>
                  <a:pt x="259030" y="188868"/>
                  <a:pt x="256418" y="200682"/>
                  <a:pt x="252270" y="212035"/>
                </a:cubicBezTo>
                <a:lnTo>
                  <a:pt x="270554" y="212035"/>
                </a:lnTo>
                <a:lnTo>
                  <a:pt x="270554" y="176900"/>
                </a:lnTo>
                <a:close/>
                <a:moveTo>
                  <a:pt x="181437" y="176900"/>
                </a:moveTo>
                <a:cubicBezTo>
                  <a:pt x="183127" y="189175"/>
                  <a:pt x="187122" y="201142"/>
                  <a:pt x="192961" y="212035"/>
                </a:cubicBezTo>
                <a:lnTo>
                  <a:pt x="219235" y="212035"/>
                </a:lnTo>
                <a:cubicBezTo>
                  <a:pt x="224766" y="201142"/>
                  <a:pt x="228300" y="189175"/>
                  <a:pt x="229837" y="176900"/>
                </a:cubicBezTo>
                <a:close/>
                <a:moveTo>
                  <a:pt x="206636" y="92516"/>
                </a:moveTo>
                <a:cubicBezTo>
                  <a:pt x="193422" y="107398"/>
                  <a:pt x="184357" y="126116"/>
                  <a:pt x="181437" y="146829"/>
                </a:cubicBezTo>
                <a:lnTo>
                  <a:pt x="229376" y="146829"/>
                </a:lnTo>
                <a:cubicBezTo>
                  <a:pt x="226610" y="127037"/>
                  <a:pt x="218928" y="108012"/>
                  <a:pt x="206636" y="92516"/>
                </a:cubicBezTo>
                <a:close/>
                <a:moveTo>
                  <a:pt x="364587" y="92363"/>
                </a:moveTo>
                <a:cubicBezTo>
                  <a:pt x="352142" y="108012"/>
                  <a:pt x="344459" y="127037"/>
                  <a:pt x="341694" y="146829"/>
                </a:cubicBezTo>
                <a:lnTo>
                  <a:pt x="389786" y="146829"/>
                </a:lnTo>
                <a:cubicBezTo>
                  <a:pt x="386867" y="126116"/>
                  <a:pt x="377801" y="107398"/>
                  <a:pt x="364587" y="92363"/>
                </a:cubicBezTo>
                <a:close/>
                <a:moveTo>
                  <a:pt x="79990" y="69122"/>
                </a:moveTo>
                <a:cubicBezTo>
                  <a:pt x="100244" y="71962"/>
                  <a:pt x="114307" y="81612"/>
                  <a:pt x="115343" y="82387"/>
                </a:cubicBezTo>
                <a:cubicBezTo>
                  <a:pt x="122102" y="87138"/>
                  <a:pt x="123792" y="96333"/>
                  <a:pt x="119030" y="103076"/>
                </a:cubicBezTo>
                <a:cubicBezTo>
                  <a:pt x="114268" y="109819"/>
                  <a:pt x="105051" y="111352"/>
                  <a:pt x="98292" y="106754"/>
                </a:cubicBezTo>
                <a:cubicBezTo>
                  <a:pt x="96910" y="105835"/>
                  <a:pt x="69720" y="87904"/>
                  <a:pt x="41302" y="106908"/>
                </a:cubicBezTo>
                <a:cubicBezTo>
                  <a:pt x="38844" y="108593"/>
                  <a:pt x="35925" y="109360"/>
                  <a:pt x="33006" y="109360"/>
                </a:cubicBezTo>
                <a:cubicBezTo>
                  <a:pt x="28244" y="109360"/>
                  <a:pt x="23482" y="107061"/>
                  <a:pt x="20717" y="102770"/>
                </a:cubicBezTo>
                <a:cubicBezTo>
                  <a:pt x="16109" y="96027"/>
                  <a:pt x="17952" y="86678"/>
                  <a:pt x="24711" y="82234"/>
                </a:cubicBezTo>
                <a:cubicBezTo>
                  <a:pt x="36155" y="74571"/>
                  <a:pt x="47427" y="70663"/>
                  <a:pt x="57925" y="69133"/>
                </a:cubicBezTo>
                <a:cubicBezTo>
                  <a:pt x="65799" y="67986"/>
                  <a:pt x="73238" y="68176"/>
                  <a:pt x="79990" y="69122"/>
                </a:cubicBezTo>
                <a:close/>
                <a:moveTo>
                  <a:pt x="300669" y="57842"/>
                </a:moveTo>
                <a:lnTo>
                  <a:pt x="300669" y="146829"/>
                </a:lnTo>
                <a:lnTo>
                  <a:pt x="310964" y="146829"/>
                </a:lnTo>
                <a:cubicBezTo>
                  <a:pt x="314037" y="119979"/>
                  <a:pt x="324331" y="94050"/>
                  <a:pt x="341540" y="72877"/>
                </a:cubicBezTo>
                <a:cubicBezTo>
                  <a:pt x="329402" y="65206"/>
                  <a:pt x="315573" y="59990"/>
                  <a:pt x="300669" y="57842"/>
                </a:cubicBezTo>
                <a:close/>
                <a:moveTo>
                  <a:pt x="270554" y="57842"/>
                </a:moveTo>
                <a:cubicBezTo>
                  <a:pt x="255650" y="59990"/>
                  <a:pt x="241821" y="65206"/>
                  <a:pt x="229530" y="72877"/>
                </a:cubicBezTo>
                <a:cubicBezTo>
                  <a:pt x="246738" y="94050"/>
                  <a:pt x="257033" y="120133"/>
                  <a:pt x="259952" y="146829"/>
                </a:cubicBezTo>
                <a:lnTo>
                  <a:pt x="270554" y="146829"/>
                </a:lnTo>
                <a:close/>
                <a:moveTo>
                  <a:pt x="53726" y="2346"/>
                </a:moveTo>
                <a:cubicBezTo>
                  <a:pt x="96281" y="-3763"/>
                  <a:pt x="129501" y="18979"/>
                  <a:pt x="131345" y="20244"/>
                </a:cubicBezTo>
                <a:cubicBezTo>
                  <a:pt x="140411" y="26531"/>
                  <a:pt x="142562" y="39104"/>
                  <a:pt x="136108" y="48151"/>
                </a:cubicBezTo>
                <a:cubicBezTo>
                  <a:pt x="129808" y="57198"/>
                  <a:pt x="117361" y="59345"/>
                  <a:pt x="108295" y="53058"/>
                </a:cubicBezTo>
                <a:cubicBezTo>
                  <a:pt x="106451" y="51831"/>
                  <a:pt x="69572" y="27604"/>
                  <a:pt x="31310" y="53365"/>
                </a:cubicBezTo>
                <a:cubicBezTo>
                  <a:pt x="27930" y="55665"/>
                  <a:pt x="24088" y="56738"/>
                  <a:pt x="20093" y="56738"/>
                </a:cubicBezTo>
                <a:cubicBezTo>
                  <a:pt x="13639" y="56738"/>
                  <a:pt x="7339" y="53518"/>
                  <a:pt x="3497" y="47845"/>
                </a:cubicBezTo>
                <a:cubicBezTo>
                  <a:pt x="-2803" y="38644"/>
                  <a:pt x="-344" y="26071"/>
                  <a:pt x="8875" y="19937"/>
                </a:cubicBezTo>
                <a:cubicBezTo>
                  <a:pt x="24318" y="9625"/>
                  <a:pt x="39541" y="4383"/>
                  <a:pt x="53726" y="2346"/>
                </a:cubicBezTo>
                <a:close/>
                <a:moveTo>
                  <a:pt x="551118" y="0"/>
                </a:moveTo>
                <a:cubicBezTo>
                  <a:pt x="562181" y="0"/>
                  <a:pt x="571246" y="9052"/>
                  <a:pt x="571246" y="20099"/>
                </a:cubicBezTo>
                <a:lnTo>
                  <a:pt x="571246" y="583327"/>
                </a:lnTo>
                <a:cubicBezTo>
                  <a:pt x="571246" y="594373"/>
                  <a:pt x="562181" y="603426"/>
                  <a:pt x="551118" y="603426"/>
                </a:cubicBezTo>
                <a:cubicBezTo>
                  <a:pt x="539902" y="603426"/>
                  <a:pt x="530990" y="594373"/>
                  <a:pt x="530990" y="583327"/>
                </a:cubicBezTo>
                <a:lnTo>
                  <a:pt x="530990" y="255455"/>
                </a:lnTo>
                <a:lnTo>
                  <a:pt x="462462" y="255455"/>
                </a:lnTo>
                <a:lnTo>
                  <a:pt x="462462" y="313603"/>
                </a:lnTo>
                <a:cubicBezTo>
                  <a:pt x="462462" y="315905"/>
                  <a:pt x="462001" y="318053"/>
                  <a:pt x="461387" y="320047"/>
                </a:cubicBezTo>
                <a:lnTo>
                  <a:pt x="436956" y="393385"/>
                </a:lnTo>
                <a:cubicBezTo>
                  <a:pt x="427891" y="420541"/>
                  <a:pt x="423282" y="448772"/>
                  <a:pt x="423282" y="477463"/>
                </a:cubicBezTo>
                <a:lnTo>
                  <a:pt x="423282" y="587469"/>
                </a:lnTo>
                <a:cubicBezTo>
                  <a:pt x="423282" y="594373"/>
                  <a:pt x="419594" y="600971"/>
                  <a:pt x="413755" y="604500"/>
                </a:cubicBezTo>
                <a:cubicBezTo>
                  <a:pt x="410529" y="606494"/>
                  <a:pt x="406841" y="607568"/>
                  <a:pt x="403153" y="607568"/>
                </a:cubicBezTo>
                <a:cubicBezTo>
                  <a:pt x="400080" y="607568"/>
                  <a:pt x="397007" y="606801"/>
                  <a:pt x="394088" y="605420"/>
                </a:cubicBezTo>
                <a:lnTo>
                  <a:pt x="285612" y="551261"/>
                </a:lnTo>
                <a:lnTo>
                  <a:pt x="177135" y="605420"/>
                </a:lnTo>
                <a:cubicBezTo>
                  <a:pt x="174216" y="606801"/>
                  <a:pt x="171143" y="607568"/>
                  <a:pt x="168070" y="607568"/>
                </a:cubicBezTo>
                <a:cubicBezTo>
                  <a:pt x="164382" y="607568"/>
                  <a:pt x="160695" y="606494"/>
                  <a:pt x="157468" y="604500"/>
                </a:cubicBezTo>
                <a:cubicBezTo>
                  <a:pt x="151629" y="600971"/>
                  <a:pt x="147942" y="594373"/>
                  <a:pt x="147942" y="587469"/>
                </a:cubicBezTo>
                <a:lnTo>
                  <a:pt x="147942" y="477463"/>
                </a:lnTo>
                <a:cubicBezTo>
                  <a:pt x="147942" y="448772"/>
                  <a:pt x="143332" y="420541"/>
                  <a:pt x="134267" y="393385"/>
                </a:cubicBezTo>
                <a:lnTo>
                  <a:pt x="109837" y="320047"/>
                </a:lnTo>
                <a:cubicBezTo>
                  <a:pt x="109837" y="320047"/>
                  <a:pt x="109837" y="320047"/>
                  <a:pt x="109837" y="319894"/>
                </a:cubicBezTo>
                <a:cubicBezTo>
                  <a:pt x="109222" y="318053"/>
                  <a:pt x="108761" y="315905"/>
                  <a:pt x="108761" y="313603"/>
                </a:cubicBezTo>
                <a:lnTo>
                  <a:pt x="108761" y="235509"/>
                </a:lnTo>
                <a:cubicBezTo>
                  <a:pt x="108761" y="224309"/>
                  <a:pt x="117826" y="215410"/>
                  <a:pt x="128889" y="215410"/>
                </a:cubicBezTo>
                <a:lnTo>
                  <a:pt x="150246" y="215410"/>
                </a:lnTo>
                <a:cubicBezTo>
                  <a:pt x="143486" y="198534"/>
                  <a:pt x="140105" y="180429"/>
                  <a:pt x="140105" y="161865"/>
                </a:cubicBezTo>
                <a:cubicBezTo>
                  <a:pt x="140105" y="81776"/>
                  <a:pt x="205407" y="16570"/>
                  <a:pt x="285612" y="16570"/>
                </a:cubicBezTo>
                <a:cubicBezTo>
                  <a:pt x="365817" y="16570"/>
                  <a:pt x="431118" y="81776"/>
                  <a:pt x="431118" y="161865"/>
                </a:cubicBezTo>
                <a:cubicBezTo>
                  <a:pt x="431118" y="180429"/>
                  <a:pt x="427737" y="198534"/>
                  <a:pt x="420977" y="215410"/>
                </a:cubicBezTo>
                <a:lnTo>
                  <a:pt x="530990" y="215410"/>
                </a:lnTo>
                <a:lnTo>
                  <a:pt x="530990" y="20099"/>
                </a:lnTo>
                <a:cubicBezTo>
                  <a:pt x="530990" y="9052"/>
                  <a:pt x="539902" y="0"/>
                  <a:pt x="551118" y="0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</p:sp>
      <p:sp>
        <p:nvSpPr>
          <p:cNvPr id="69" name="텍스트 개체 틀 2">
            <a:extLst>
              <a:ext uri="{FF2B5EF4-FFF2-40B4-BE49-F238E27FC236}">
                <a16:creationId xmlns:a16="http://schemas.microsoft.com/office/drawing/2014/main" id="{4C165DAC-8E40-42EC-AFD8-336004981317}"/>
              </a:ext>
            </a:extLst>
          </p:cNvPr>
          <p:cNvSpPr txBox="1">
            <a:spLocks/>
          </p:cNvSpPr>
          <p:nvPr/>
        </p:nvSpPr>
        <p:spPr>
          <a:xfrm>
            <a:off x="5134104" y="3429000"/>
            <a:ext cx="3553185" cy="72156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球员基础数据描述性统计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基础指标可视化处理</a:t>
            </a:r>
            <a:endParaRPr lang="en-US" altLang="ko-KR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42" name="basketball_182592">
            <a:extLst>
              <a:ext uri="{FF2B5EF4-FFF2-40B4-BE49-F238E27FC236}">
                <a16:creationId xmlns:a16="http://schemas.microsoft.com/office/drawing/2014/main" id="{CF7CEBBD-5A84-492B-9989-C5F674191603}"/>
              </a:ext>
            </a:extLst>
          </p:cNvPr>
          <p:cNvSpPr>
            <a:spLocks noChangeAspect="1"/>
          </p:cNvSpPr>
          <p:nvPr/>
        </p:nvSpPr>
        <p:spPr bwMode="auto">
          <a:xfrm>
            <a:off x="8569234" y="3406529"/>
            <a:ext cx="389363" cy="374966"/>
          </a:xfrm>
          <a:custGeom>
            <a:avLst/>
            <a:gdLst>
              <a:gd name="connsiteX0" fmla="*/ 437945 w 607521"/>
              <a:gd name="connsiteY0" fmla="*/ 221353 h 585058"/>
              <a:gd name="connsiteX1" fmla="*/ 438568 w 607521"/>
              <a:gd name="connsiteY1" fmla="*/ 222864 h 585058"/>
              <a:gd name="connsiteX2" fmla="*/ 435809 w 607521"/>
              <a:gd name="connsiteY2" fmla="*/ 229708 h 585058"/>
              <a:gd name="connsiteX3" fmla="*/ 433762 w 607521"/>
              <a:gd name="connsiteY3" fmla="*/ 230153 h 585058"/>
              <a:gd name="connsiteX4" fmla="*/ 428957 w 607521"/>
              <a:gd name="connsiteY4" fmla="*/ 226953 h 585058"/>
              <a:gd name="connsiteX5" fmla="*/ 428156 w 607521"/>
              <a:gd name="connsiteY5" fmla="*/ 225175 h 585058"/>
              <a:gd name="connsiteX6" fmla="*/ 420236 w 607521"/>
              <a:gd name="connsiteY6" fmla="*/ 234686 h 585058"/>
              <a:gd name="connsiteX7" fmla="*/ 419791 w 607521"/>
              <a:gd name="connsiteY7" fmla="*/ 234863 h 585058"/>
              <a:gd name="connsiteX8" fmla="*/ 443284 w 607521"/>
              <a:gd name="connsiteY8" fmla="*/ 250507 h 585058"/>
              <a:gd name="connsiteX9" fmla="*/ 492583 w 607521"/>
              <a:gd name="connsiteY9" fmla="*/ 250507 h 585058"/>
              <a:gd name="connsiteX10" fmla="*/ 516521 w 607521"/>
              <a:gd name="connsiteY10" fmla="*/ 228286 h 585058"/>
              <a:gd name="connsiteX11" fmla="*/ 515275 w 607521"/>
              <a:gd name="connsiteY11" fmla="*/ 225175 h 585058"/>
              <a:gd name="connsiteX12" fmla="*/ 514474 w 607521"/>
              <a:gd name="connsiteY12" fmla="*/ 226953 h 585058"/>
              <a:gd name="connsiteX13" fmla="*/ 509669 w 607521"/>
              <a:gd name="connsiteY13" fmla="*/ 230153 h 585058"/>
              <a:gd name="connsiteX14" fmla="*/ 507533 w 607521"/>
              <a:gd name="connsiteY14" fmla="*/ 229708 h 585058"/>
              <a:gd name="connsiteX15" fmla="*/ 504775 w 607521"/>
              <a:gd name="connsiteY15" fmla="*/ 222864 h 585058"/>
              <a:gd name="connsiteX16" fmla="*/ 505486 w 607521"/>
              <a:gd name="connsiteY16" fmla="*/ 221353 h 585058"/>
              <a:gd name="connsiteX17" fmla="*/ 471671 w 607521"/>
              <a:gd name="connsiteY17" fmla="*/ 236908 h 585058"/>
              <a:gd name="connsiteX18" fmla="*/ 437945 w 607521"/>
              <a:gd name="connsiteY18" fmla="*/ 221353 h 585058"/>
              <a:gd name="connsiteX19" fmla="*/ 471671 w 607521"/>
              <a:gd name="connsiteY19" fmla="*/ 148470 h 585058"/>
              <a:gd name="connsiteX20" fmla="*/ 515987 w 607521"/>
              <a:gd name="connsiteY20" fmla="*/ 192645 h 585058"/>
              <a:gd name="connsiteX21" fmla="*/ 515720 w 607521"/>
              <a:gd name="connsiteY21" fmla="*/ 197622 h 585058"/>
              <a:gd name="connsiteX22" fmla="*/ 522038 w 607521"/>
              <a:gd name="connsiteY22" fmla="*/ 195933 h 585058"/>
              <a:gd name="connsiteX23" fmla="*/ 524797 w 607521"/>
              <a:gd name="connsiteY23" fmla="*/ 202777 h 585058"/>
              <a:gd name="connsiteX24" fmla="*/ 524085 w 607521"/>
              <a:gd name="connsiteY24" fmla="*/ 204466 h 585058"/>
              <a:gd name="connsiteX25" fmla="*/ 539925 w 607521"/>
              <a:gd name="connsiteY25" fmla="*/ 204199 h 585058"/>
              <a:gd name="connsiteX26" fmla="*/ 541615 w 607521"/>
              <a:gd name="connsiteY26" fmla="*/ 205088 h 585058"/>
              <a:gd name="connsiteX27" fmla="*/ 577656 w 607521"/>
              <a:gd name="connsiteY27" fmla="*/ 171668 h 585058"/>
              <a:gd name="connsiteX28" fmla="*/ 602750 w 607521"/>
              <a:gd name="connsiteY28" fmla="*/ 172646 h 585058"/>
              <a:gd name="connsiteX29" fmla="*/ 601860 w 607521"/>
              <a:gd name="connsiteY29" fmla="*/ 197711 h 585058"/>
              <a:gd name="connsiteX30" fmla="*/ 565998 w 607521"/>
              <a:gd name="connsiteY30" fmla="*/ 230953 h 585058"/>
              <a:gd name="connsiteX31" fmla="*/ 568045 w 607521"/>
              <a:gd name="connsiteY31" fmla="*/ 234952 h 585058"/>
              <a:gd name="connsiteX32" fmla="*/ 567689 w 607521"/>
              <a:gd name="connsiteY32" fmla="*/ 237974 h 585058"/>
              <a:gd name="connsiteX33" fmla="*/ 564752 w 607521"/>
              <a:gd name="connsiteY33" fmla="*/ 238774 h 585058"/>
              <a:gd name="connsiteX34" fmla="*/ 559146 w 607521"/>
              <a:gd name="connsiteY34" fmla="*/ 237263 h 585058"/>
              <a:gd name="connsiteX35" fmla="*/ 513851 w 607521"/>
              <a:gd name="connsiteY35" fmla="*/ 279304 h 585058"/>
              <a:gd name="connsiteX36" fmla="*/ 542327 w 607521"/>
              <a:gd name="connsiteY36" fmla="*/ 437781 h 585058"/>
              <a:gd name="connsiteX37" fmla="*/ 540281 w 607521"/>
              <a:gd name="connsiteY37" fmla="*/ 445958 h 585058"/>
              <a:gd name="connsiteX38" fmla="*/ 532628 w 607521"/>
              <a:gd name="connsiteY38" fmla="*/ 449602 h 585058"/>
              <a:gd name="connsiteX39" fmla="*/ 527733 w 607521"/>
              <a:gd name="connsiteY39" fmla="*/ 449602 h 585058"/>
              <a:gd name="connsiteX40" fmla="*/ 544285 w 607521"/>
              <a:gd name="connsiteY40" fmla="*/ 560527 h 585058"/>
              <a:gd name="connsiteX41" fmla="*/ 523106 w 607521"/>
              <a:gd name="connsiteY41" fmla="*/ 585058 h 585058"/>
              <a:gd name="connsiteX42" fmla="*/ 502016 w 607521"/>
              <a:gd name="connsiteY42" fmla="*/ 566837 h 585058"/>
              <a:gd name="connsiteX43" fmla="*/ 484485 w 607521"/>
              <a:gd name="connsiteY43" fmla="*/ 449602 h 585058"/>
              <a:gd name="connsiteX44" fmla="*/ 463128 w 607521"/>
              <a:gd name="connsiteY44" fmla="*/ 449602 h 585058"/>
              <a:gd name="connsiteX45" fmla="*/ 439903 w 607521"/>
              <a:gd name="connsiteY45" fmla="*/ 567815 h 585058"/>
              <a:gd name="connsiteX46" fmla="*/ 418990 w 607521"/>
              <a:gd name="connsiteY46" fmla="*/ 585058 h 585058"/>
              <a:gd name="connsiteX47" fmla="*/ 397989 w 607521"/>
              <a:gd name="connsiteY47" fmla="*/ 559638 h 585058"/>
              <a:gd name="connsiteX48" fmla="*/ 419613 w 607521"/>
              <a:gd name="connsiteY48" fmla="*/ 449602 h 585058"/>
              <a:gd name="connsiteX49" fmla="*/ 410804 w 607521"/>
              <a:gd name="connsiteY49" fmla="*/ 449602 h 585058"/>
              <a:gd name="connsiteX50" fmla="*/ 403151 w 607521"/>
              <a:gd name="connsiteY50" fmla="*/ 445958 h 585058"/>
              <a:gd name="connsiteX51" fmla="*/ 401104 w 607521"/>
              <a:gd name="connsiteY51" fmla="*/ 437781 h 585058"/>
              <a:gd name="connsiteX52" fmla="*/ 429046 w 607521"/>
              <a:gd name="connsiteY52" fmla="*/ 283660 h 585058"/>
              <a:gd name="connsiteX53" fmla="*/ 308290 w 607521"/>
              <a:gd name="connsiteY53" fmla="*/ 203577 h 585058"/>
              <a:gd name="connsiteX54" fmla="*/ 303306 w 607521"/>
              <a:gd name="connsiteY54" fmla="*/ 178957 h 585058"/>
              <a:gd name="connsiteX55" fmla="*/ 327956 w 607521"/>
              <a:gd name="connsiteY55" fmla="*/ 173979 h 585058"/>
              <a:gd name="connsiteX56" fmla="*/ 389180 w 607521"/>
              <a:gd name="connsiteY56" fmla="*/ 214598 h 585058"/>
              <a:gd name="connsiteX57" fmla="*/ 403507 w 607521"/>
              <a:gd name="connsiteY57" fmla="*/ 204199 h 585058"/>
              <a:gd name="connsiteX58" fmla="*/ 419346 w 607521"/>
              <a:gd name="connsiteY58" fmla="*/ 204466 h 585058"/>
              <a:gd name="connsiteX59" fmla="*/ 418634 w 607521"/>
              <a:gd name="connsiteY59" fmla="*/ 202777 h 585058"/>
              <a:gd name="connsiteX60" fmla="*/ 421393 w 607521"/>
              <a:gd name="connsiteY60" fmla="*/ 195933 h 585058"/>
              <a:gd name="connsiteX61" fmla="*/ 427711 w 607521"/>
              <a:gd name="connsiteY61" fmla="*/ 197622 h 585058"/>
              <a:gd name="connsiteX62" fmla="*/ 427444 w 607521"/>
              <a:gd name="connsiteY62" fmla="*/ 192645 h 585058"/>
              <a:gd name="connsiteX63" fmla="*/ 471671 w 607521"/>
              <a:gd name="connsiteY63" fmla="*/ 148470 h 585058"/>
              <a:gd name="connsiteX64" fmla="*/ 141293 w 607521"/>
              <a:gd name="connsiteY64" fmla="*/ 137814 h 585058"/>
              <a:gd name="connsiteX65" fmla="*/ 185679 w 607521"/>
              <a:gd name="connsiteY65" fmla="*/ 182200 h 585058"/>
              <a:gd name="connsiteX66" fmla="*/ 141293 w 607521"/>
              <a:gd name="connsiteY66" fmla="*/ 226586 h 585058"/>
              <a:gd name="connsiteX67" fmla="*/ 96907 w 607521"/>
              <a:gd name="connsiteY67" fmla="*/ 182200 h 585058"/>
              <a:gd name="connsiteX68" fmla="*/ 141293 w 607521"/>
              <a:gd name="connsiteY68" fmla="*/ 137814 h 585058"/>
              <a:gd name="connsiteX69" fmla="*/ 268810 w 607521"/>
              <a:gd name="connsiteY69" fmla="*/ 109202 h 585058"/>
              <a:gd name="connsiteX70" fmla="*/ 282127 w 607521"/>
              <a:gd name="connsiteY70" fmla="*/ 112579 h 585058"/>
              <a:gd name="connsiteX71" fmla="*/ 285865 w 607521"/>
              <a:gd name="connsiteY71" fmla="*/ 137642 h 585058"/>
              <a:gd name="connsiteX72" fmla="*/ 188674 w 607521"/>
              <a:gd name="connsiteY72" fmla="*/ 268111 h 585058"/>
              <a:gd name="connsiteX73" fmla="*/ 188674 w 607521"/>
              <a:gd name="connsiteY73" fmla="*/ 387559 h 585058"/>
              <a:gd name="connsiteX74" fmla="*/ 206385 w 607521"/>
              <a:gd name="connsiteY74" fmla="*/ 561399 h 585058"/>
              <a:gd name="connsiteX75" fmla="*/ 187072 w 607521"/>
              <a:gd name="connsiteY75" fmla="*/ 584951 h 585058"/>
              <a:gd name="connsiteX76" fmla="*/ 163486 w 607521"/>
              <a:gd name="connsiteY76" fmla="*/ 565665 h 585058"/>
              <a:gd name="connsiteX77" fmla="*/ 147999 w 607521"/>
              <a:gd name="connsiteY77" fmla="*/ 412444 h 585058"/>
              <a:gd name="connsiteX78" fmla="*/ 131267 w 607521"/>
              <a:gd name="connsiteY78" fmla="*/ 412444 h 585058"/>
              <a:gd name="connsiteX79" fmla="*/ 83472 w 607521"/>
              <a:gd name="connsiteY79" fmla="*/ 569753 h 585058"/>
              <a:gd name="connsiteX80" fmla="*/ 56594 w 607521"/>
              <a:gd name="connsiteY80" fmla="*/ 584062 h 585058"/>
              <a:gd name="connsiteX81" fmla="*/ 42264 w 607521"/>
              <a:gd name="connsiteY81" fmla="*/ 557311 h 585058"/>
              <a:gd name="connsiteX82" fmla="*/ 93619 w 607521"/>
              <a:gd name="connsiteY82" fmla="*/ 388448 h 585058"/>
              <a:gd name="connsiteX83" fmla="*/ 93619 w 607521"/>
              <a:gd name="connsiteY83" fmla="*/ 269444 h 585058"/>
              <a:gd name="connsiteX84" fmla="*/ 4082 w 607521"/>
              <a:gd name="connsiteY84" fmla="*/ 160660 h 585058"/>
              <a:gd name="connsiteX85" fmla="*/ 6574 w 607521"/>
              <a:gd name="connsiteY85" fmla="*/ 135420 h 585058"/>
              <a:gd name="connsiteX86" fmla="*/ 31851 w 607521"/>
              <a:gd name="connsiteY86" fmla="*/ 137908 h 585058"/>
              <a:gd name="connsiteX87" fmla="*/ 116404 w 607521"/>
              <a:gd name="connsiteY87" fmla="*/ 240737 h 585058"/>
              <a:gd name="connsiteX88" fmla="*/ 164287 w 607521"/>
              <a:gd name="connsiteY88" fmla="*/ 240737 h 585058"/>
              <a:gd name="connsiteX89" fmla="*/ 257028 w 607521"/>
              <a:gd name="connsiteY89" fmla="*/ 116223 h 585058"/>
              <a:gd name="connsiteX90" fmla="*/ 268810 w 607521"/>
              <a:gd name="connsiteY90" fmla="*/ 109202 h 585058"/>
              <a:gd name="connsiteX91" fmla="*/ 350273 w 607521"/>
              <a:gd name="connsiteY91" fmla="*/ 0 h 585058"/>
              <a:gd name="connsiteX92" fmla="*/ 400904 w 607521"/>
              <a:gd name="connsiteY92" fmla="*/ 50525 h 585058"/>
              <a:gd name="connsiteX93" fmla="*/ 350273 w 607521"/>
              <a:gd name="connsiteY93" fmla="*/ 101050 h 585058"/>
              <a:gd name="connsiteX94" fmla="*/ 299642 w 607521"/>
              <a:gd name="connsiteY94" fmla="*/ 50525 h 585058"/>
              <a:gd name="connsiteX95" fmla="*/ 350273 w 607521"/>
              <a:gd name="connsiteY95" fmla="*/ 0 h 585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607521" h="585058">
                <a:moveTo>
                  <a:pt x="437945" y="221353"/>
                </a:moveTo>
                <a:lnTo>
                  <a:pt x="438568" y="222864"/>
                </a:lnTo>
                <a:cubicBezTo>
                  <a:pt x="439725" y="225531"/>
                  <a:pt x="438479" y="228642"/>
                  <a:pt x="435809" y="229708"/>
                </a:cubicBezTo>
                <a:cubicBezTo>
                  <a:pt x="435186" y="230064"/>
                  <a:pt x="434474" y="230153"/>
                  <a:pt x="433762" y="230153"/>
                </a:cubicBezTo>
                <a:cubicBezTo>
                  <a:pt x="431716" y="230153"/>
                  <a:pt x="429758" y="228997"/>
                  <a:pt x="428957" y="226953"/>
                </a:cubicBezTo>
                <a:lnTo>
                  <a:pt x="428156" y="225175"/>
                </a:lnTo>
                <a:cubicBezTo>
                  <a:pt x="426999" y="229175"/>
                  <a:pt x="424241" y="232730"/>
                  <a:pt x="420236" y="234686"/>
                </a:cubicBezTo>
                <a:cubicBezTo>
                  <a:pt x="420058" y="234775"/>
                  <a:pt x="419969" y="234863"/>
                  <a:pt x="419791" y="234863"/>
                </a:cubicBezTo>
                <a:lnTo>
                  <a:pt x="443284" y="250507"/>
                </a:lnTo>
                <a:lnTo>
                  <a:pt x="492583" y="250507"/>
                </a:lnTo>
                <a:lnTo>
                  <a:pt x="516521" y="228286"/>
                </a:lnTo>
                <a:cubicBezTo>
                  <a:pt x="515987" y="227309"/>
                  <a:pt x="515542" y="226242"/>
                  <a:pt x="515275" y="225175"/>
                </a:cubicBezTo>
                <a:lnTo>
                  <a:pt x="514474" y="226953"/>
                </a:lnTo>
                <a:cubicBezTo>
                  <a:pt x="513584" y="228997"/>
                  <a:pt x="511716" y="230153"/>
                  <a:pt x="509669" y="230153"/>
                </a:cubicBezTo>
                <a:cubicBezTo>
                  <a:pt x="508957" y="230153"/>
                  <a:pt x="508245" y="230064"/>
                  <a:pt x="507533" y="229708"/>
                </a:cubicBezTo>
                <a:cubicBezTo>
                  <a:pt x="504864" y="228642"/>
                  <a:pt x="503618" y="225531"/>
                  <a:pt x="504775" y="222864"/>
                </a:cubicBezTo>
                <a:lnTo>
                  <a:pt x="505486" y="221353"/>
                </a:lnTo>
                <a:cubicBezTo>
                  <a:pt x="497300" y="230864"/>
                  <a:pt x="485197" y="236908"/>
                  <a:pt x="471671" y="236908"/>
                </a:cubicBezTo>
                <a:cubicBezTo>
                  <a:pt x="458145" y="236908"/>
                  <a:pt x="446043" y="230864"/>
                  <a:pt x="437945" y="221353"/>
                </a:cubicBezTo>
                <a:close/>
                <a:moveTo>
                  <a:pt x="471671" y="148470"/>
                </a:moveTo>
                <a:cubicBezTo>
                  <a:pt x="496143" y="148470"/>
                  <a:pt x="515987" y="168291"/>
                  <a:pt x="515987" y="192645"/>
                </a:cubicBezTo>
                <a:cubicBezTo>
                  <a:pt x="515987" y="194333"/>
                  <a:pt x="515898" y="196022"/>
                  <a:pt x="515720" y="197622"/>
                </a:cubicBezTo>
                <a:cubicBezTo>
                  <a:pt x="517144" y="195755"/>
                  <a:pt x="519725" y="194955"/>
                  <a:pt x="522038" y="195933"/>
                </a:cubicBezTo>
                <a:cubicBezTo>
                  <a:pt x="524708" y="197089"/>
                  <a:pt x="525954" y="200111"/>
                  <a:pt x="524797" y="202777"/>
                </a:cubicBezTo>
                <a:lnTo>
                  <a:pt x="524085" y="204466"/>
                </a:lnTo>
                <a:cubicBezTo>
                  <a:pt x="529246" y="201088"/>
                  <a:pt x="534941" y="201711"/>
                  <a:pt x="539925" y="204199"/>
                </a:cubicBezTo>
                <a:cubicBezTo>
                  <a:pt x="540459" y="204466"/>
                  <a:pt x="540993" y="204733"/>
                  <a:pt x="541615" y="205088"/>
                </a:cubicBezTo>
                <a:lnTo>
                  <a:pt x="577656" y="171668"/>
                </a:lnTo>
                <a:cubicBezTo>
                  <a:pt x="584864" y="165002"/>
                  <a:pt x="596076" y="165447"/>
                  <a:pt x="602750" y="172646"/>
                </a:cubicBezTo>
                <a:cubicBezTo>
                  <a:pt x="609424" y="179846"/>
                  <a:pt x="609068" y="191045"/>
                  <a:pt x="601860" y="197711"/>
                </a:cubicBezTo>
                <a:lnTo>
                  <a:pt x="565998" y="230953"/>
                </a:lnTo>
                <a:cubicBezTo>
                  <a:pt x="566710" y="232197"/>
                  <a:pt x="567422" y="233530"/>
                  <a:pt x="568045" y="234952"/>
                </a:cubicBezTo>
                <a:cubicBezTo>
                  <a:pt x="568579" y="235930"/>
                  <a:pt x="568401" y="237086"/>
                  <a:pt x="567689" y="237974"/>
                </a:cubicBezTo>
                <a:cubicBezTo>
                  <a:pt x="566977" y="238774"/>
                  <a:pt x="565731" y="239130"/>
                  <a:pt x="564752" y="238774"/>
                </a:cubicBezTo>
                <a:cubicBezTo>
                  <a:pt x="562884" y="238152"/>
                  <a:pt x="561015" y="237708"/>
                  <a:pt x="559146" y="237263"/>
                </a:cubicBezTo>
                <a:lnTo>
                  <a:pt x="513851" y="279304"/>
                </a:lnTo>
                <a:cubicBezTo>
                  <a:pt x="518835" y="319835"/>
                  <a:pt x="513406" y="288726"/>
                  <a:pt x="542327" y="437781"/>
                </a:cubicBezTo>
                <a:cubicBezTo>
                  <a:pt x="542861" y="440714"/>
                  <a:pt x="542149" y="443736"/>
                  <a:pt x="540281" y="445958"/>
                </a:cubicBezTo>
                <a:cubicBezTo>
                  <a:pt x="538412" y="448269"/>
                  <a:pt x="535564" y="449602"/>
                  <a:pt x="532628" y="449602"/>
                </a:cubicBezTo>
                <a:lnTo>
                  <a:pt x="527733" y="449602"/>
                </a:lnTo>
                <a:lnTo>
                  <a:pt x="544285" y="560527"/>
                </a:lnTo>
                <a:cubicBezTo>
                  <a:pt x="546154" y="573415"/>
                  <a:pt x="536187" y="585058"/>
                  <a:pt x="523106" y="585058"/>
                </a:cubicBezTo>
                <a:cubicBezTo>
                  <a:pt x="512694" y="585058"/>
                  <a:pt x="503618" y="577414"/>
                  <a:pt x="502016" y="566837"/>
                </a:cubicBezTo>
                <a:lnTo>
                  <a:pt x="484485" y="449602"/>
                </a:lnTo>
                <a:lnTo>
                  <a:pt x="463128" y="449602"/>
                </a:lnTo>
                <a:lnTo>
                  <a:pt x="439903" y="567815"/>
                </a:lnTo>
                <a:cubicBezTo>
                  <a:pt x="437856" y="578037"/>
                  <a:pt x="428957" y="585058"/>
                  <a:pt x="418990" y="585058"/>
                </a:cubicBezTo>
                <a:cubicBezTo>
                  <a:pt x="405464" y="585058"/>
                  <a:pt x="395409" y="572793"/>
                  <a:pt x="397989" y="559638"/>
                </a:cubicBezTo>
                <a:lnTo>
                  <a:pt x="419613" y="449602"/>
                </a:lnTo>
                <a:lnTo>
                  <a:pt x="410804" y="449602"/>
                </a:lnTo>
                <a:cubicBezTo>
                  <a:pt x="407867" y="449602"/>
                  <a:pt x="405019" y="448269"/>
                  <a:pt x="403151" y="445958"/>
                </a:cubicBezTo>
                <a:cubicBezTo>
                  <a:pt x="401282" y="443736"/>
                  <a:pt x="400481" y="440714"/>
                  <a:pt x="401104" y="437781"/>
                </a:cubicBezTo>
                <a:cubicBezTo>
                  <a:pt x="430025" y="288726"/>
                  <a:pt x="424775" y="318590"/>
                  <a:pt x="429046" y="283660"/>
                </a:cubicBezTo>
                <a:cubicBezTo>
                  <a:pt x="428156" y="283126"/>
                  <a:pt x="435275" y="287837"/>
                  <a:pt x="308290" y="203577"/>
                </a:cubicBezTo>
                <a:cubicBezTo>
                  <a:pt x="300103" y="198155"/>
                  <a:pt x="297878" y="187134"/>
                  <a:pt x="303306" y="178957"/>
                </a:cubicBezTo>
                <a:cubicBezTo>
                  <a:pt x="308735" y="170780"/>
                  <a:pt x="319769" y="168558"/>
                  <a:pt x="327956" y="173979"/>
                </a:cubicBezTo>
                <a:lnTo>
                  <a:pt x="389180" y="214598"/>
                </a:lnTo>
                <a:cubicBezTo>
                  <a:pt x="394608" y="209088"/>
                  <a:pt x="399680" y="206066"/>
                  <a:pt x="403507" y="204199"/>
                </a:cubicBezTo>
                <a:cubicBezTo>
                  <a:pt x="408401" y="201711"/>
                  <a:pt x="414096" y="201088"/>
                  <a:pt x="419346" y="204466"/>
                </a:cubicBezTo>
                <a:lnTo>
                  <a:pt x="418634" y="202777"/>
                </a:lnTo>
                <a:cubicBezTo>
                  <a:pt x="417478" y="200111"/>
                  <a:pt x="418723" y="197089"/>
                  <a:pt x="421393" y="195933"/>
                </a:cubicBezTo>
                <a:cubicBezTo>
                  <a:pt x="423707" y="194955"/>
                  <a:pt x="426287" y="195755"/>
                  <a:pt x="427711" y="197622"/>
                </a:cubicBezTo>
                <a:cubicBezTo>
                  <a:pt x="427533" y="196022"/>
                  <a:pt x="427444" y="194333"/>
                  <a:pt x="427444" y="192645"/>
                </a:cubicBezTo>
                <a:cubicBezTo>
                  <a:pt x="427444" y="168291"/>
                  <a:pt x="447200" y="148470"/>
                  <a:pt x="471671" y="148470"/>
                </a:cubicBezTo>
                <a:close/>
                <a:moveTo>
                  <a:pt x="141293" y="137814"/>
                </a:moveTo>
                <a:cubicBezTo>
                  <a:pt x="165807" y="137814"/>
                  <a:pt x="185679" y="157686"/>
                  <a:pt x="185679" y="182200"/>
                </a:cubicBezTo>
                <a:cubicBezTo>
                  <a:pt x="185679" y="206714"/>
                  <a:pt x="165807" y="226586"/>
                  <a:pt x="141293" y="226586"/>
                </a:cubicBezTo>
                <a:cubicBezTo>
                  <a:pt x="116779" y="226586"/>
                  <a:pt x="96907" y="206714"/>
                  <a:pt x="96907" y="182200"/>
                </a:cubicBezTo>
                <a:cubicBezTo>
                  <a:pt x="96907" y="157686"/>
                  <a:pt x="116779" y="137814"/>
                  <a:pt x="141293" y="137814"/>
                </a:cubicBezTo>
                <a:close/>
                <a:moveTo>
                  <a:pt x="268810" y="109202"/>
                </a:moveTo>
                <a:cubicBezTo>
                  <a:pt x="273360" y="108535"/>
                  <a:pt x="278166" y="109602"/>
                  <a:pt x="282127" y="112579"/>
                </a:cubicBezTo>
                <a:cubicBezTo>
                  <a:pt x="290137" y="118445"/>
                  <a:pt x="291739" y="129732"/>
                  <a:pt x="285865" y="137642"/>
                </a:cubicBezTo>
                <a:lnTo>
                  <a:pt x="188674" y="268111"/>
                </a:lnTo>
                <a:lnTo>
                  <a:pt x="188674" y="387559"/>
                </a:lnTo>
                <a:cubicBezTo>
                  <a:pt x="188941" y="389159"/>
                  <a:pt x="187695" y="376805"/>
                  <a:pt x="206385" y="561399"/>
                </a:cubicBezTo>
                <a:cubicBezTo>
                  <a:pt x="207542" y="573130"/>
                  <a:pt x="198909" y="583707"/>
                  <a:pt x="187072" y="584951"/>
                </a:cubicBezTo>
                <a:cubicBezTo>
                  <a:pt x="175234" y="586106"/>
                  <a:pt x="164732" y="577485"/>
                  <a:pt x="163486" y="565665"/>
                </a:cubicBezTo>
                <a:lnTo>
                  <a:pt x="147999" y="412444"/>
                </a:lnTo>
                <a:lnTo>
                  <a:pt x="131267" y="412444"/>
                </a:lnTo>
                <a:lnTo>
                  <a:pt x="83472" y="569753"/>
                </a:lnTo>
                <a:cubicBezTo>
                  <a:pt x="80001" y="581129"/>
                  <a:pt x="67986" y="587528"/>
                  <a:pt x="56594" y="584062"/>
                </a:cubicBezTo>
                <a:cubicBezTo>
                  <a:pt x="45201" y="580685"/>
                  <a:pt x="38793" y="568598"/>
                  <a:pt x="42264" y="557311"/>
                </a:cubicBezTo>
                <a:lnTo>
                  <a:pt x="93619" y="388448"/>
                </a:lnTo>
                <a:lnTo>
                  <a:pt x="93619" y="269444"/>
                </a:lnTo>
                <a:lnTo>
                  <a:pt x="4082" y="160660"/>
                </a:lnTo>
                <a:cubicBezTo>
                  <a:pt x="-2237" y="153017"/>
                  <a:pt x="-1080" y="141730"/>
                  <a:pt x="6574" y="135420"/>
                </a:cubicBezTo>
                <a:cubicBezTo>
                  <a:pt x="14228" y="129110"/>
                  <a:pt x="25532" y="130265"/>
                  <a:pt x="31851" y="137908"/>
                </a:cubicBezTo>
                <a:lnTo>
                  <a:pt x="116404" y="240737"/>
                </a:lnTo>
                <a:lnTo>
                  <a:pt x="164287" y="240737"/>
                </a:lnTo>
                <a:lnTo>
                  <a:pt x="257028" y="116223"/>
                </a:lnTo>
                <a:cubicBezTo>
                  <a:pt x="259965" y="112268"/>
                  <a:pt x="264259" y="109868"/>
                  <a:pt x="268810" y="109202"/>
                </a:cubicBezTo>
                <a:close/>
                <a:moveTo>
                  <a:pt x="350273" y="0"/>
                </a:moveTo>
                <a:cubicBezTo>
                  <a:pt x="378236" y="0"/>
                  <a:pt x="400904" y="22621"/>
                  <a:pt x="400904" y="50525"/>
                </a:cubicBezTo>
                <a:cubicBezTo>
                  <a:pt x="400904" y="78429"/>
                  <a:pt x="378236" y="101050"/>
                  <a:pt x="350273" y="101050"/>
                </a:cubicBezTo>
                <a:cubicBezTo>
                  <a:pt x="322310" y="101050"/>
                  <a:pt x="299642" y="78429"/>
                  <a:pt x="299642" y="50525"/>
                </a:cubicBezTo>
                <a:cubicBezTo>
                  <a:pt x="299642" y="22621"/>
                  <a:pt x="322310" y="0"/>
                  <a:pt x="350273" y="0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1" name="텍스트 개체 틀 2">
            <a:extLst>
              <a:ext uri="{FF2B5EF4-FFF2-40B4-BE49-F238E27FC236}">
                <a16:creationId xmlns:a16="http://schemas.microsoft.com/office/drawing/2014/main" id="{408C59D1-551B-4CF1-A823-14D446CE5556}"/>
              </a:ext>
            </a:extLst>
          </p:cNvPr>
          <p:cNvSpPr txBox="1">
            <a:spLocks/>
          </p:cNvSpPr>
          <p:nvPr/>
        </p:nvSpPr>
        <p:spPr>
          <a:xfrm>
            <a:off x="9265977" y="3381592"/>
            <a:ext cx="2295524" cy="6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教练根据球队打法更好地排兵布阵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20" name="basketball_182592">
            <a:extLst>
              <a:ext uri="{FF2B5EF4-FFF2-40B4-BE49-F238E27FC236}">
                <a16:creationId xmlns:a16="http://schemas.microsoft.com/office/drawing/2014/main" id="{7055AC19-C181-4EAA-92C7-86350AF15581}"/>
              </a:ext>
            </a:extLst>
          </p:cNvPr>
          <p:cNvSpPr>
            <a:spLocks noChangeAspect="1"/>
          </p:cNvSpPr>
          <p:nvPr/>
        </p:nvSpPr>
        <p:spPr bwMode="auto">
          <a:xfrm>
            <a:off x="8569234" y="4171211"/>
            <a:ext cx="308556" cy="400160"/>
          </a:xfrm>
          <a:custGeom>
            <a:avLst/>
            <a:gdLst>
              <a:gd name="connsiteX0" fmla="*/ 413527 w 468321"/>
              <a:gd name="connsiteY0" fmla="*/ 385995 h 607354"/>
              <a:gd name="connsiteX1" fmla="*/ 468321 w 468321"/>
              <a:gd name="connsiteY1" fmla="*/ 440719 h 607354"/>
              <a:gd name="connsiteX2" fmla="*/ 413527 w 468321"/>
              <a:gd name="connsiteY2" fmla="*/ 495443 h 607354"/>
              <a:gd name="connsiteX3" fmla="*/ 358733 w 468321"/>
              <a:gd name="connsiteY3" fmla="*/ 440719 h 607354"/>
              <a:gd name="connsiteX4" fmla="*/ 413527 w 468321"/>
              <a:gd name="connsiteY4" fmla="*/ 385995 h 607354"/>
              <a:gd name="connsiteX5" fmla="*/ 182327 w 468321"/>
              <a:gd name="connsiteY5" fmla="*/ 126800 h 607354"/>
              <a:gd name="connsiteX6" fmla="*/ 211636 w 468321"/>
              <a:gd name="connsiteY6" fmla="*/ 133670 h 607354"/>
              <a:gd name="connsiteX7" fmla="*/ 425749 w 468321"/>
              <a:gd name="connsiteY7" fmla="*/ 276539 h 607354"/>
              <a:gd name="connsiteX8" fmla="*/ 434001 w 468321"/>
              <a:gd name="connsiteY8" fmla="*/ 318786 h 607354"/>
              <a:gd name="connsiteX9" fmla="*/ 391775 w 468321"/>
              <a:gd name="connsiteY9" fmla="*/ 327026 h 607354"/>
              <a:gd name="connsiteX10" fmla="*/ 247541 w 468321"/>
              <a:gd name="connsiteY10" fmla="*/ 230348 h 607354"/>
              <a:gd name="connsiteX11" fmla="*/ 155189 w 468321"/>
              <a:gd name="connsiteY11" fmla="*/ 325097 h 607354"/>
              <a:gd name="connsiteX12" fmla="*/ 260534 w 468321"/>
              <a:gd name="connsiteY12" fmla="*/ 368572 h 607354"/>
              <a:gd name="connsiteX13" fmla="*/ 283710 w 468321"/>
              <a:gd name="connsiteY13" fmla="*/ 395831 h 607354"/>
              <a:gd name="connsiteX14" fmla="*/ 322073 w 468321"/>
              <a:gd name="connsiteY14" fmla="*/ 559561 h 607354"/>
              <a:gd name="connsiteX15" fmla="*/ 292752 w 468321"/>
              <a:gd name="connsiteY15" fmla="*/ 606366 h 607354"/>
              <a:gd name="connsiteX16" fmla="*/ 246137 w 468321"/>
              <a:gd name="connsiteY16" fmla="*/ 577880 h 607354"/>
              <a:gd name="connsiteX17" fmla="*/ 212339 w 468321"/>
              <a:gd name="connsiteY17" fmla="*/ 433082 h 607354"/>
              <a:gd name="connsiteX18" fmla="*/ 154224 w 468321"/>
              <a:gd name="connsiteY18" fmla="*/ 409241 h 607354"/>
              <a:gd name="connsiteX19" fmla="*/ 158086 w 468321"/>
              <a:gd name="connsiteY19" fmla="*/ 416691 h 607354"/>
              <a:gd name="connsiteX20" fmla="*/ 159403 w 468321"/>
              <a:gd name="connsiteY20" fmla="*/ 423966 h 607354"/>
              <a:gd name="connsiteX21" fmla="*/ 160105 w 468321"/>
              <a:gd name="connsiteY21" fmla="*/ 431417 h 607354"/>
              <a:gd name="connsiteX22" fmla="*/ 158262 w 468321"/>
              <a:gd name="connsiteY22" fmla="*/ 439568 h 607354"/>
              <a:gd name="connsiteX23" fmla="*/ 156945 w 468321"/>
              <a:gd name="connsiteY23" fmla="*/ 445265 h 607354"/>
              <a:gd name="connsiteX24" fmla="*/ 95670 w 468321"/>
              <a:gd name="connsiteY24" fmla="*/ 580159 h 607354"/>
              <a:gd name="connsiteX25" fmla="*/ 44314 w 468321"/>
              <a:gd name="connsiteY25" fmla="*/ 599617 h 607354"/>
              <a:gd name="connsiteX26" fmla="*/ 24650 w 468321"/>
              <a:gd name="connsiteY26" fmla="*/ 548079 h 607354"/>
              <a:gd name="connsiteX27" fmla="*/ 75830 w 468321"/>
              <a:gd name="connsiteY27" fmla="*/ 435098 h 607354"/>
              <a:gd name="connsiteX28" fmla="*/ 22631 w 468321"/>
              <a:gd name="connsiteY28" fmla="*/ 370500 h 607354"/>
              <a:gd name="connsiteX29" fmla="*/ 19734 w 468321"/>
              <a:gd name="connsiteY29" fmla="*/ 368309 h 607354"/>
              <a:gd name="connsiteX30" fmla="*/ 9375 w 468321"/>
              <a:gd name="connsiteY30" fmla="*/ 354372 h 607354"/>
              <a:gd name="connsiteX31" fmla="*/ 5074 w 468321"/>
              <a:gd name="connsiteY31" fmla="*/ 346572 h 607354"/>
              <a:gd name="connsiteX32" fmla="*/ 1299 w 468321"/>
              <a:gd name="connsiteY32" fmla="*/ 334476 h 607354"/>
              <a:gd name="connsiteX33" fmla="*/ 19120 w 468321"/>
              <a:gd name="connsiteY33" fmla="*/ 274786 h 607354"/>
              <a:gd name="connsiteX34" fmla="*/ 154926 w 468321"/>
              <a:gd name="connsiteY34" fmla="*/ 139192 h 607354"/>
              <a:gd name="connsiteX35" fmla="*/ 182327 w 468321"/>
              <a:gd name="connsiteY35" fmla="*/ 126800 h 607354"/>
              <a:gd name="connsiteX36" fmla="*/ 240813 w 468321"/>
              <a:gd name="connsiteY36" fmla="*/ 96 h 607354"/>
              <a:gd name="connsiteX37" fmla="*/ 296162 w 468321"/>
              <a:gd name="connsiteY37" fmla="*/ 41292 h 607354"/>
              <a:gd name="connsiteX38" fmla="*/ 258330 w 468321"/>
              <a:gd name="connsiteY38" fmla="*/ 120796 h 607354"/>
              <a:gd name="connsiteX39" fmla="*/ 178629 w 468321"/>
              <a:gd name="connsiteY39" fmla="*/ 83454 h 607354"/>
              <a:gd name="connsiteX40" fmla="*/ 216285 w 468321"/>
              <a:gd name="connsiteY40" fmla="*/ 3687 h 607354"/>
              <a:gd name="connsiteX41" fmla="*/ 240813 w 468321"/>
              <a:gd name="connsiteY41" fmla="*/ 96 h 607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68321" h="607354">
                <a:moveTo>
                  <a:pt x="413527" y="385995"/>
                </a:moveTo>
                <a:cubicBezTo>
                  <a:pt x="443789" y="385995"/>
                  <a:pt x="468321" y="410496"/>
                  <a:pt x="468321" y="440719"/>
                </a:cubicBezTo>
                <a:cubicBezTo>
                  <a:pt x="468321" y="470942"/>
                  <a:pt x="443789" y="495443"/>
                  <a:pt x="413527" y="495443"/>
                </a:cubicBezTo>
                <a:cubicBezTo>
                  <a:pt x="383265" y="495443"/>
                  <a:pt x="358733" y="470942"/>
                  <a:pt x="358733" y="440719"/>
                </a:cubicBezTo>
                <a:cubicBezTo>
                  <a:pt x="358733" y="410496"/>
                  <a:pt x="383265" y="385995"/>
                  <a:pt x="413527" y="385995"/>
                </a:cubicBezTo>
                <a:close/>
                <a:moveTo>
                  <a:pt x="182327" y="126800"/>
                </a:moveTo>
                <a:cubicBezTo>
                  <a:pt x="192587" y="125803"/>
                  <a:pt x="203165" y="128017"/>
                  <a:pt x="211636" y="133670"/>
                </a:cubicBezTo>
                <a:lnTo>
                  <a:pt x="425749" y="276539"/>
                </a:lnTo>
                <a:cubicBezTo>
                  <a:pt x="439619" y="285830"/>
                  <a:pt x="443482" y="304675"/>
                  <a:pt x="434001" y="318786"/>
                </a:cubicBezTo>
                <a:cubicBezTo>
                  <a:pt x="424520" y="332898"/>
                  <a:pt x="405646" y="336579"/>
                  <a:pt x="391775" y="327026"/>
                </a:cubicBezTo>
                <a:lnTo>
                  <a:pt x="247541" y="230348"/>
                </a:lnTo>
                <a:lnTo>
                  <a:pt x="155189" y="325097"/>
                </a:lnTo>
                <a:lnTo>
                  <a:pt x="260534" y="368572"/>
                </a:lnTo>
                <a:cubicBezTo>
                  <a:pt x="272473" y="373392"/>
                  <a:pt x="280813" y="383472"/>
                  <a:pt x="283710" y="395831"/>
                </a:cubicBezTo>
                <a:lnTo>
                  <a:pt x="322073" y="559561"/>
                </a:lnTo>
                <a:cubicBezTo>
                  <a:pt x="326813" y="580509"/>
                  <a:pt x="313645" y="601195"/>
                  <a:pt x="292752" y="606366"/>
                </a:cubicBezTo>
                <a:cubicBezTo>
                  <a:pt x="271771" y="611099"/>
                  <a:pt x="251316" y="598390"/>
                  <a:pt x="246137" y="577880"/>
                </a:cubicBezTo>
                <a:cubicBezTo>
                  <a:pt x="246137" y="577617"/>
                  <a:pt x="219450" y="463146"/>
                  <a:pt x="212339" y="433082"/>
                </a:cubicBezTo>
                <a:cubicBezTo>
                  <a:pt x="201278" y="428524"/>
                  <a:pt x="178365" y="418883"/>
                  <a:pt x="154224" y="409241"/>
                </a:cubicBezTo>
                <a:cubicBezTo>
                  <a:pt x="155541" y="411783"/>
                  <a:pt x="157209" y="414062"/>
                  <a:pt x="158086" y="416691"/>
                </a:cubicBezTo>
                <a:cubicBezTo>
                  <a:pt x="158964" y="418970"/>
                  <a:pt x="159052" y="421512"/>
                  <a:pt x="159403" y="423966"/>
                </a:cubicBezTo>
                <a:cubicBezTo>
                  <a:pt x="159754" y="426421"/>
                  <a:pt x="160193" y="428875"/>
                  <a:pt x="160105" y="431417"/>
                </a:cubicBezTo>
                <a:cubicBezTo>
                  <a:pt x="160018" y="434221"/>
                  <a:pt x="159140" y="436763"/>
                  <a:pt x="158262" y="439568"/>
                </a:cubicBezTo>
                <a:cubicBezTo>
                  <a:pt x="157735" y="441409"/>
                  <a:pt x="157823" y="443249"/>
                  <a:pt x="156945" y="445265"/>
                </a:cubicBezTo>
                <a:lnTo>
                  <a:pt x="95670" y="580159"/>
                </a:lnTo>
                <a:cubicBezTo>
                  <a:pt x="86979" y="599792"/>
                  <a:pt x="63803" y="608470"/>
                  <a:pt x="44314" y="599617"/>
                </a:cubicBezTo>
                <a:cubicBezTo>
                  <a:pt x="24475" y="590677"/>
                  <a:pt x="15784" y="567712"/>
                  <a:pt x="24650" y="548079"/>
                </a:cubicBezTo>
                <a:lnTo>
                  <a:pt x="75830" y="435098"/>
                </a:lnTo>
                <a:lnTo>
                  <a:pt x="22631" y="370500"/>
                </a:lnTo>
                <a:cubicBezTo>
                  <a:pt x="21578" y="369623"/>
                  <a:pt x="20700" y="369098"/>
                  <a:pt x="19734" y="368309"/>
                </a:cubicBezTo>
                <a:cubicBezTo>
                  <a:pt x="15696" y="364189"/>
                  <a:pt x="12184" y="359544"/>
                  <a:pt x="9375" y="354372"/>
                </a:cubicBezTo>
                <a:cubicBezTo>
                  <a:pt x="7619" y="352356"/>
                  <a:pt x="6654" y="349727"/>
                  <a:pt x="5074" y="346572"/>
                </a:cubicBezTo>
                <a:cubicBezTo>
                  <a:pt x="3142" y="342803"/>
                  <a:pt x="1825" y="338683"/>
                  <a:pt x="1299" y="334476"/>
                </a:cubicBezTo>
                <a:cubicBezTo>
                  <a:pt x="-2915" y="313703"/>
                  <a:pt x="3142" y="291089"/>
                  <a:pt x="19120" y="274786"/>
                </a:cubicBezTo>
                <a:lnTo>
                  <a:pt x="154926" y="139192"/>
                </a:lnTo>
                <a:cubicBezTo>
                  <a:pt x="162125" y="132005"/>
                  <a:pt x="172067" y="127797"/>
                  <a:pt x="182327" y="126800"/>
                </a:cubicBezTo>
                <a:close/>
                <a:moveTo>
                  <a:pt x="240813" y="96"/>
                </a:moveTo>
                <a:cubicBezTo>
                  <a:pt x="265089" y="1452"/>
                  <a:pt x="287340" y="17033"/>
                  <a:pt x="296162" y="41292"/>
                </a:cubicBezTo>
                <a:cubicBezTo>
                  <a:pt x="307573" y="73461"/>
                  <a:pt x="290895" y="109225"/>
                  <a:pt x="258330" y="120796"/>
                </a:cubicBezTo>
                <a:cubicBezTo>
                  <a:pt x="225941" y="132454"/>
                  <a:pt x="190216" y="115536"/>
                  <a:pt x="178629" y="83454"/>
                </a:cubicBezTo>
                <a:cubicBezTo>
                  <a:pt x="167218" y="51022"/>
                  <a:pt x="183808" y="15170"/>
                  <a:pt x="216285" y="3687"/>
                </a:cubicBezTo>
                <a:cubicBezTo>
                  <a:pt x="224405" y="773"/>
                  <a:pt x="232721" y="-356"/>
                  <a:pt x="240813" y="96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3" name="텍스트 개체 틀 2">
            <a:extLst>
              <a:ext uri="{FF2B5EF4-FFF2-40B4-BE49-F238E27FC236}">
                <a16:creationId xmlns:a16="http://schemas.microsoft.com/office/drawing/2014/main" id="{CE2D052D-7C0E-4A40-AEC7-DB6A49153F86}"/>
              </a:ext>
            </a:extLst>
          </p:cNvPr>
          <p:cNvSpPr txBox="1">
            <a:spLocks/>
          </p:cNvSpPr>
          <p:nvPr/>
        </p:nvSpPr>
        <p:spPr>
          <a:xfrm>
            <a:off x="9266162" y="4192882"/>
            <a:ext cx="2295524" cy="6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球队根据需求更加准确地交易球员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sp>
        <p:nvSpPr>
          <p:cNvPr id="121" name="basketball_182592">
            <a:extLst>
              <a:ext uri="{FF2B5EF4-FFF2-40B4-BE49-F238E27FC236}">
                <a16:creationId xmlns:a16="http://schemas.microsoft.com/office/drawing/2014/main" id="{192D1ADA-E16E-4A90-AD70-E8876E879259}"/>
              </a:ext>
            </a:extLst>
          </p:cNvPr>
          <p:cNvSpPr>
            <a:spLocks noChangeAspect="1"/>
          </p:cNvSpPr>
          <p:nvPr/>
        </p:nvSpPr>
        <p:spPr bwMode="auto">
          <a:xfrm>
            <a:off x="8569234" y="4942736"/>
            <a:ext cx="407215" cy="475435"/>
          </a:xfrm>
          <a:custGeom>
            <a:avLst/>
            <a:gdLst>
              <a:gd name="connsiteX0" fmla="*/ 303938 w 518092"/>
              <a:gd name="connsiteY0" fmla="*/ 165678 h 604886"/>
              <a:gd name="connsiteX1" fmla="*/ 331229 w 518092"/>
              <a:gd name="connsiteY1" fmla="*/ 272468 h 604886"/>
              <a:gd name="connsiteX2" fmla="*/ 421829 w 518092"/>
              <a:gd name="connsiteY2" fmla="*/ 272468 h 604886"/>
              <a:gd name="connsiteX3" fmla="*/ 421829 w 518092"/>
              <a:gd name="connsiteY3" fmla="*/ 165678 h 604886"/>
              <a:gd name="connsiteX4" fmla="*/ 294562 w 518092"/>
              <a:gd name="connsiteY4" fmla="*/ 136756 h 604886"/>
              <a:gd name="connsiteX5" fmla="*/ 427028 w 518092"/>
              <a:gd name="connsiteY5" fmla="*/ 136756 h 604886"/>
              <a:gd name="connsiteX6" fmla="*/ 450699 w 518092"/>
              <a:gd name="connsiteY6" fmla="*/ 160487 h 604886"/>
              <a:gd name="connsiteX7" fmla="*/ 450699 w 518092"/>
              <a:gd name="connsiteY7" fmla="*/ 163917 h 604886"/>
              <a:gd name="connsiteX8" fmla="*/ 450699 w 518092"/>
              <a:gd name="connsiteY8" fmla="*/ 277659 h 604886"/>
              <a:gd name="connsiteX9" fmla="*/ 450699 w 518092"/>
              <a:gd name="connsiteY9" fmla="*/ 576057 h 604886"/>
              <a:gd name="connsiteX10" fmla="*/ 503611 w 518092"/>
              <a:gd name="connsiteY10" fmla="*/ 576057 h 604886"/>
              <a:gd name="connsiteX11" fmla="*/ 518092 w 518092"/>
              <a:gd name="connsiteY11" fmla="*/ 590425 h 604886"/>
              <a:gd name="connsiteX12" fmla="*/ 503611 w 518092"/>
              <a:gd name="connsiteY12" fmla="*/ 604886 h 604886"/>
              <a:gd name="connsiteX13" fmla="*/ 369846 w 518092"/>
              <a:gd name="connsiteY13" fmla="*/ 604886 h 604886"/>
              <a:gd name="connsiteX14" fmla="*/ 355364 w 518092"/>
              <a:gd name="connsiteY14" fmla="*/ 590425 h 604886"/>
              <a:gd name="connsiteX15" fmla="*/ 369846 w 518092"/>
              <a:gd name="connsiteY15" fmla="*/ 576057 h 604886"/>
              <a:gd name="connsiteX16" fmla="*/ 421829 w 518092"/>
              <a:gd name="connsiteY16" fmla="*/ 576057 h 604886"/>
              <a:gd name="connsiteX17" fmla="*/ 421829 w 518092"/>
              <a:gd name="connsiteY17" fmla="*/ 301390 h 604886"/>
              <a:gd name="connsiteX18" fmla="*/ 329280 w 518092"/>
              <a:gd name="connsiteY18" fmla="*/ 301390 h 604886"/>
              <a:gd name="connsiteX19" fmla="*/ 303659 w 518092"/>
              <a:gd name="connsiteY19" fmla="*/ 281552 h 604886"/>
              <a:gd name="connsiteX20" fmla="*/ 273583 w 518092"/>
              <a:gd name="connsiteY20" fmla="*/ 163732 h 604886"/>
              <a:gd name="connsiteX21" fmla="*/ 277203 w 518092"/>
              <a:gd name="connsiteY21" fmla="*/ 145006 h 604886"/>
              <a:gd name="connsiteX22" fmla="*/ 294562 w 518092"/>
              <a:gd name="connsiteY22" fmla="*/ 136756 h 604886"/>
              <a:gd name="connsiteX23" fmla="*/ 209241 w 518092"/>
              <a:gd name="connsiteY23" fmla="*/ 115304 h 604886"/>
              <a:gd name="connsiteX24" fmla="*/ 220383 w 518092"/>
              <a:gd name="connsiteY24" fmla="*/ 117992 h 604886"/>
              <a:gd name="connsiteX25" fmla="*/ 232546 w 518092"/>
              <a:gd name="connsiteY25" fmla="*/ 132267 h 604886"/>
              <a:gd name="connsiteX26" fmla="*/ 231060 w 518092"/>
              <a:gd name="connsiteY26" fmla="*/ 150992 h 604886"/>
              <a:gd name="connsiteX27" fmla="*/ 200050 w 518092"/>
              <a:gd name="connsiteY27" fmla="*/ 211707 h 604886"/>
              <a:gd name="connsiteX28" fmla="*/ 167275 w 518092"/>
              <a:gd name="connsiteY28" fmla="*/ 239979 h 604886"/>
              <a:gd name="connsiteX29" fmla="*/ 159290 w 518092"/>
              <a:gd name="connsiteY29" fmla="*/ 242667 h 604886"/>
              <a:gd name="connsiteX30" fmla="*/ 158826 w 518092"/>
              <a:gd name="connsiteY30" fmla="*/ 246375 h 604886"/>
              <a:gd name="connsiteX31" fmla="*/ 184452 w 518092"/>
              <a:gd name="connsiteY31" fmla="*/ 253791 h 604886"/>
              <a:gd name="connsiteX32" fmla="*/ 219826 w 518092"/>
              <a:gd name="connsiteY32" fmla="*/ 193446 h 604886"/>
              <a:gd name="connsiteX33" fmla="*/ 241087 w 518092"/>
              <a:gd name="connsiteY33" fmla="*/ 181303 h 604886"/>
              <a:gd name="connsiteX34" fmla="*/ 253529 w 518092"/>
              <a:gd name="connsiteY34" fmla="*/ 184640 h 604886"/>
              <a:gd name="connsiteX35" fmla="*/ 264856 w 518092"/>
              <a:gd name="connsiteY35" fmla="*/ 199657 h 604886"/>
              <a:gd name="connsiteX36" fmla="*/ 262256 w 518092"/>
              <a:gd name="connsiteY36" fmla="*/ 218288 h 604886"/>
              <a:gd name="connsiteX37" fmla="*/ 223911 w 518092"/>
              <a:gd name="connsiteY37" fmla="*/ 283546 h 604886"/>
              <a:gd name="connsiteX38" fmla="*/ 187330 w 518092"/>
              <a:gd name="connsiteY38" fmla="*/ 304031 h 604886"/>
              <a:gd name="connsiteX39" fmla="*/ 176281 w 518092"/>
              <a:gd name="connsiteY39" fmla="*/ 302548 h 604886"/>
              <a:gd name="connsiteX40" fmla="*/ 153163 w 518092"/>
              <a:gd name="connsiteY40" fmla="*/ 295781 h 604886"/>
              <a:gd name="connsiteX41" fmla="*/ 149170 w 518092"/>
              <a:gd name="connsiteY41" fmla="*/ 329893 h 604886"/>
              <a:gd name="connsiteX42" fmla="*/ 184823 w 518092"/>
              <a:gd name="connsiteY42" fmla="*/ 353438 h 604886"/>
              <a:gd name="connsiteX43" fmla="*/ 196614 w 518092"/>
              <a:gd name="connsiteY43" fmla="*/ 407386 h 604886"/>
              <a:gd name="connsiteX44" fmla="*/ 148242 w 518092"/>
              <a:gd name="connsiteY44" fmla="*/ 485065 h 604886"/>
              <a:gd name="connsiteX45" fmla="*/ 126237 w 518092"/>
              <a:gd name="connsiteY45" fmla="*/ 497300 h 604886"/>
              <a:gd name="connsiteX46" fmla="*/ 112589 w 518092"/>
              <a:gd name="connsiteY46" fmla="*/ 493407 h 604886"/>
              <a:gd name="connsiteX47" fmla="*/ 104233 w 518092"/>
              <a:gd name="connsiteY47" fmla="*/ 457720 h 604886"/>
              <a:gd name="connsiteX48" fmla="*/ 146385 w 518092"/>
              <a:gd name="connsiteY48" fmla="*/ 390052 h 604886"/>
              <a:gd name="connsiteX49" fmla="*/ 117417 w 518092"/>
              <a:gd name="connsiteY49" fmla="*/ 370957 h 604886"/>
              <a:gd name="connsiteX50" fmla="*/ 93277 w 518092"/>
              <a:gd name="connsiteY50" fmla="*/ 374109 h 604886"/>
              <a:gd name="connsiteX51" fmla="*/ 83714 w 518092"/>
              <a:gd name="connsiteY51" fmla="*/ 434082 h 604886"/>
              <a:gd name="connsiteX52" fmla="*/ 76379 w 518092"/>
              <a:gd name="connsiteY52" fmla="*/ 465691 h 604886"/>
              <a:gd name="connsiteX53" fmla="*/ 50383 w 518092"/>
              <a:gd name="connsiteY53" fmla="*/ 538272 h 604886"/>
              <a:gd name="connsiteX54" fmla="*/ 25964 w 518092"/>
              <a:gd name="connsiteY54" fmla="*/ 555420 h 604886"/>
              <a:gd name="connsiteX55" fmla="*/ 25129 w 518092"/>
              <a:gd name="connsiteY55" fmla="*/ 555420 h 604886"/>
              <a:gd name="connsiteX56" fmla="*/ 17144 w 518092"/>
              <a:gd name="connsiteY56" fmla="*/ 553937 h 604886"/>
              <a:gd name="connsiteX57" fmla="*/ 2475 w 518092"/>
              <a:gd name="connsiteY57" fmla="*/ 540589 h 604886"/>
              <a:gd name="connsiteX58" fmla="*/ 1546 w 518092"/>
              <a:gd name="connsiteY58" fmla="*/ 520845 h 604886"/>
              <a:gd name="connsiteX59" fmla="*/ 27636 w 518092"/>
              <a:gd name="connsiteY59" fmla="*/ 448172 h 604886"/>
              <a:gd name="connsiteX60" fmla="*/ 32185 w 518092"/>
              <a:gd name="connsiteY60" fmla="*/ 428243 h 604886"/>
              <a:gd name="connsiteX61" fmla="*/ 58089 w 518092"/>
              <a:gd name="connsiteY61" fmla="*/ 227558 h 604886"/>
              <a:gd name="connsiteX62" fmla="*/ 74987 w 518092"/>
              <a:gd name="connsiteY62" fmla="*/ 210409 h 604886"/>
              <a:gd name="connsiteX63" fmla="*/ 118438 w 518092"/>
              <a:gd name="connsiteY63" fmla="*/ 204662 h 604886"/>
              <a:gd name="connsiteX64" fmla="*/ 156319 w 518092"/>
              <a:gd name="connsiteY64" fmla="*/ 189275 h 604886"/>
              <a:gd name="connsiteX65" fmla="*/ 187330 w 518092"/>
              <a:gd name="connsiteY65" fmla="*/ 128652 h 604886"/>
              <a:gd name="connsiteX66" fmla="*/ 209241 w 518092"/>
              <a:gd name="connsiteY66" fmla="*/ 115304 h 604886"/>
              <a:gd name="connsiteX67" fmla="*/ 106638 w 518092"/>
              <a:gd name="connsiteY67" fmla="*/ 79809 h 604886"/>
              <a:gd name="connsiteX68" fmla="*/ 164120 w 518092"/>
              <a:gd name="connsiteY68" fmla="*/ 130225 h 604886"/>
              <a:gd name="connsiteX69" fmla="*/ 114160 w 518092"/>
              <a:gd name="connsiteY69" fmla="*/ 195285 h 604886"/>
              <a:gd name="connsiteX70" fmla="*/ 106452 w 518092"/>
              <a:gd name="connsiteY70" fmla="*/ 195748 h 604886"/>
              <a:gd name="connsiteX71" fmla="*/ 48970 w 518092"/>
              <a:gd name="connsiteY71" fmla="*/ 145332 h 604886"/>
              <a:gd name="connsiteX72" fmla="*/ 60485 w 518092"/>
              <a:gd name="connsiteY72" fmla="*/ 102422 h 604886"/>
              <a:gd name="connsiteX73" fmla="*/ 98930 w 518092"/>
              <a:gd name="connsiteY73" fmla="*/ 80272 h 604886"/>
              <a:gd name="connsiteX74" fmla="*/ 106638 w 518092"/>
              <a:gd name="connsiteY74" fmla="*/ 79809 h 604886"/>
              <a:gd name="connsiteX75" fmla="*/ 318393 w 518092"/>
              <a:gd name="connsiteY75" fmla="*/ 0 h 604886"/>
              <a:gd name="connsiteX76" fmla="*/ 372870 w 518092"/>
              <a:gd name="connsiteY76" fmla="*/ 54406 h 604886"/>
              <a:gd name="connsiteX77" fmla="*/ 318393 w 518092"/>
              <a:gd name="connsiteY77" fmla="*/ 108812 h 604886"/>
              <a:gd name="connsiteX78" fmla="*/ 263916 w 518092"/>
              <a:gd name="connsiteY78" fmla="*/ 54406 h 604886"/>
              <a:gd name="connsiteX79" fmla="*/ 318393 w 518092"/>
              <a:gd name="connsiteY79" fmla="*/ 0 h 60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518092" h="604886">
                <a:moveTo>
                  <a:pt x="303938" y="165678"/>
                </a:moveTo>
                <a:lnTo>
                  <a:pt x="331229" y="272468"/>
                </a:lnTo>
                <a:lnTo>
                  <a:pt x="421829" y="272468"/>
                </a:lnTo>
                <a:lnTo>
                  <a:pt x="421829" y="165678"/>
                </a:lnTo>
                <a:close/>
                <a:moveTo>
                  <a:pt x="294562" y="136756"/>
                </a:moveTo>
                <a:lnTo>
                  <a:pt x="427028" y="136756"/>
                </a:lnTo>
                <a:cubicBezTo>
                  <a:pt x="440116" y="136756"/>
                  <a:pt x="450699" y="147417"/>
                  <a:pt x="450699" y="160487"/>
                </a:cubicBezTo>
                <a:lnTo>
                  <a:pt x="450699" y="163917"/>
                </a:lnTo>
                <a:lnTo>
                  <a:pt x="450699" y="277659"/>
                </a:lnTo>
                <a:lnTo>
                  <a:pt x="450699" y="576057"/>
                </a:lnTo>
                <a:lnTo>
                  <a:pt x="503611" y="576057"/>
                </a:lnTo>
                <a:cubicBezTo>
                  <a:pt x="511594" y="576057"/>
                  <a:pt x="518092" y="582453"/>
                  <a:pt x="518092" y="590425"/>
                </a:cubicBezTo>
                <a:cubicBezTo>
                  <a:pt x="518092" y="598397"/>
                  <a:pt x="511594" y="604886"/>
                  <a:pt x="503611" y="604886"/>
                </a:cubicBezTo>
                <a:lnTo>
                  <a:pt x="369846" y="604886"/>
                </a:lnTo>
                <a:cubicBezTo>
                  <a:pt x="361862" y="604886"/>
                  <a:pt x="355364" y="598397"/>
                  <a:pt x="355364" y="590425"/>
                </a:cubicBezTo>
                <a:cubicBezTo>
                  <a:pt x="355364" y="582453"/>
                  <a:pt x="361862" y="576057"/>
                  <a:pt x="369846" y="576057"/>
                </a:cubicBezTo>
                <a:lnTo>
                  <a:pt x="421829" y="576057"/>
                </a:lnTo>
                <a:lnTo>
                  <a:pt x="421829" y="301390"/>
                </a:lnTo>
                <a:lnTo>
                  <a:pt x="329280" y="301390"/>
                </a:lnTo>
                <a:cubicBezTo>
                  <a:pt x="317583" y="301390"/>
                  <a:pt x="306630" y="292861"/>
                  <a:pt x="303659" y="281552"/>
                </a:cubicBezTo>
                <a:lnTo>
                  <a:pt x="273583" y="163732"/>
                </a:lnTo>
                <a:cubicBezTo>
                  <a:pt x="271819" y="157057"/>
                  <a:pt x="273119" y="150198"/>
                  <a:pt x="277203" y="145006"/>
                </a:cubicBezTo>
                <a:cubicBezTo>
                  <a:pt x="281288" y="139723"/>
                  <a:pt x="287600" y="136756"/>
                  <a:pt x="294562" y="136756"/>
                </a:cubicBezTo>
                <a:close/>
                <a:moveTo>
                  <a:pt x="209241" y="115304"/>
                </a:moveTo>
                <a:cubicBezTo>
                  <a:pt x="213141" y="115304"/>
                  <a:pt x="216855" y="116138"/>
                  <a:pt x="220383" y="117992"/>
                </a:cubicBezTo>
                <a:cubicBezTo>
                  <a:pt x="226232" y="120958"/>
                  <a:pt x="230596" y="126056"/>
                  <a:pt x="232546" y="132267"/>
                </a:cubicBezTo>
                <a:cubicBezTo>
                  <a:pt x="234588" y="138478"/>
                  <a:pt x="234124" y="145152"/>
                  <a:pt x="231060" y="150992"/>
                </a:cubicBezTo>
                <a:lnTo>
                  <a:pt x="200050" y="211707"/>
                </a:lnTo>
                <a:cubicBezTo>
                  <a:pt x="193736" y="223943"/>
                  <a:pt x="180274" y="235530"/>
                  <a:pt x="167275" y="239979"/>
                </a:cubicBezTo>
                <a:lnTo>
                  <a:pt x="159290" y="242667"/>
                </a:lnTo>
                <a:lnTo>
                  <a:pt x="158826" y="246375"/>
                </a:lnTo>
                <a:cubicBezTo>
                  <a:pt x="158826" y="246375"/>
                  <a:pt x="181852" y="254254"/>
                  <a:pt x="184452" y="253791"/>
                </a:cubicBezTo>
                <a:cubicBezTo>
                  <a:pt x="186401" y="253420"/>
                  <a:pt x="219826" y="193446"/>
                  <a:pt x="219826" y="193446"/>
                </a:cubicBezTo>
                <a:cubicBezTo>
                  <a:pt x="224282" y="185938"/>
                  <a:pt x="232360" y="181303"/>
                  <a:pt x="241087" y="181303"/>
                </a:cubicBezTo>
                <a:cubicBezTo>
                  <a:pt x="245451" y="181303"/>
                  <a:pt x="249722" y="182415"/>
                  <a:pt x="253529" y="184640"/>
                </a:cubicBezTo>
                <a:cubicBezTo>
                  <a:pt x="259192" y="187977"/>
                  <a:pt x="263184" y="193261"/>
                  <a:pt x="264856" y="199657"/>
                </a:cubicBezTo>
                <a:cubicBezTo>
                  <a:pt x="266527" y="205960"/>
                  <a:pt x="265598" y="212634"/>
                  <a:pt x="262256" y="218288"/>
                </a:cubicBezTo>
                <a:lnTo>
                  <a:pt x="223911" y="283546"/>
                </a:lnTo>
                <a:cubicBezTo>
                  <a:pt x="216669" y="295967"/>
                  <a:pt x="207941" y="304866"/>
                  <a:pt x="187330" y="304031"/>
                </a:cubicBezTo>
                <a:cubicBezTo>
                  <a:pt x="183523" y="303846"/>
                  <a:pt x="179809" y="303568"/>
                  <a:pt x="176281" y="302548"/>
                </a:cubicBezTo>
                <a:lnTo>
                  <a:pt x="153163" y="295781"/>
                </a:lnTo>
                <a:lnTo>
                  <a:pt x="149170" y="329893"/>
                </a:lnTo>
                <a:lnTo>
                  <a:pt x="184823" y="353438"/>
                </a:lnTo>
                <a:cubicBezTo>
                  <a:pt x="202556" y="365117"/>
                  <a:pt x="207849" y="389311"/>
                  <a:pt x="196614" y="407386"/>
                </a:cubicBezTo>
                <a:lnTo>
                  <a:pt x="148242" y="485065"/>
                </a:lnTo>
                <a:cubicBezTo>
                  <a:pt x="143507" y="492666"/>
                  <a:pt x="135243" y="497300"/>
                  <a:pt x="126237" y="497300"/>
                </a:cubicBezTo>
                <a:cubicBezTo>
                  <a:pt x="121410" y="497300"/>
                  <a:pt x="116674" y="495910"/>
                  <a:pt x="112589" y="493407"/>
                </a:cubicBezTo>
                <a:cubicBezTo>
                  <a:pt x="100426" y="485806"/>
                  <a:pt x="96713" y="469863"/>
                  <a:pt x="104233" y="457720"/>
                </a:cubicBezTo>
                <a:lnTo>
                  <a:pt x="146385" y="390052"/>
                </a:lnTo>
                <a:lnTo>
                  <a:pt x="117417" y="370957"/>
                </a:lnTo>
                <a:lnTo>
                  <a:pt x="93277" y="374109"/>
                </a:lnTo>
                <a:lnTo>
                  <a:pt x="83714" y="434082"/>
                </a:lnTo>
                <a:cubicBezTo>
                  <a:pt x="82693" y="443259"/>
                  <a:pt x="79536" y="456885"/>
                  <a:pt x="76379" y="465691"/>
                </a:cubicBezTo>
                <a:lnTo>
                  <a:pt x="50383" y="538272"/>
                </a:lnTo>
                <a:cubicBezTo>
                  <a:pt x="46669" y="548561"/>
                  <a:pt x="36827" y="555420"/>
                  <a:pt x="25964" y="555420"/>
                </a:cubicBezTo>
                <a:cubicBezTo>
                  <a:pt x="25686" y="555420"/>
                  <a:pt x="25407" y="555420"/>
                  <a:pt x="25129" y="555420"/>
                </a:cubicBezTo>
                <a:cubicBezTo>
                  <a:pt x="22436" y="555328"/>
                  <a:pt x="19744" y="554864"/>
                  <a:pt x="17144" y="553937"/>
                </a:cubicBezTo>
                <a:cubicBezTo>
                  <a:pt x="10645" y="551620"/>
                  <a:pt x="5446" y="546892"/>
                  <a:pt x="2475" y="540589"/>
                </a:cubicBezTo>
                <a:cubicBezTo>
                  <a:pt x="-497" y="534378"/>
                  <a:pt x="-775" y="527334"/>
                  <a:pt x="1546" y="520845"/>
                </a:cubicBezTo>
                <a:lnTo>
                  <a:pt x="27636" y="448172"/>
                </a:lnTo>
                <a:cubicBezTo>
                  <a:pt x="29400" y="443074"/>
                  <a:pt x="31628" y="433619"/>
                  <a:pt x="32185" y="428243"/>
                </a:cubicBezTo>
                <a:lnTo>
                  <a:pt x="58089" y="227558"/>
                </a:lnTo>
                <a:cubicBezTo>
                  <a:pt x="59017" y="219215"/>
                  <a:pt x="62638" y="213468"/>
                  <a:pt x="74987" y="210409"/>
                </a:cubicBezTo>
                <a:cubicBezTo>
                  <a:pt x="85664" y="207721"/>
                  <a:pt x="107761" y="206980"/>
                  <a:pt x="118438" y="204662"/>
                </a:cubicBezTo>
                <a:cubicBezTo>
                  <a:pt x="126980" y="202901"/>
                  <a:pt x="151956" y="196598"/>
                  <a:pt x="156319" y="189275"/>
                </a:cubicBezTo>
                <a:cubicBezTo>
                  <a:pt x="165140" y="174258"/>
                  <a:pt x="187330" y="128652"/>
                  <a:pt x="187330" y="128652"/>
                </a:cubicBezTo>
                <a:cubicBezTo>
                  <a:pt x="191508" y="120402"/>
                  <a:pt x="199957" y="115304"/>
                  <a:pt x="209241" y="115304"/>
                </a:cubicBezTo>
                <a:close/>
                <a:moveTo>
                  <a:pt x="106638" y="79809"/>
                </a:moveTo>
                <a:cubicBezTo>
                  <a:pt x="135611" y="79809"/>
                  <a:pt x="160313" y="101495"/>
                  <a:pt x="164120" y="130225"/>
                </a:cubicBezTo>
                <a:cubicBezTo>
                  <a:pt x="168299" y="161921"/>
                  <a:pt x="145919" y="191114"/>
                  <a:pt x="114160" y="195285"/>
                </a:cubicBezTo>
                <a:cubicBezTo>
                  <a:pt x="111560" y="195563"/>
                  <a:pt x="109052" y="195748"/>
                  <a:pt x="106452" y="195748"/>
                </a:cubicBezTo>
                <a:cubicBezTo>
                  <a:pt x="77479" y="195748"/>
                  <a:pt x="52684" y="174062"/>
                  <a:pt x="48970" y="145332"/>
                </a:cubicBezTo>
                <a:cubicBezTo>
                  <a:pt x="46927" y="129947"/>
                  <a:pt x="51013" y="114748"/>
                  <a:pt x="60485" y="102422"/>
                </a:cubicBezTo>
                <a:cubicBezTo>
                  <a:pt x="69864" y="90189"/>
                  <a:pt x="83608" y="82311"/>
                  <a:pt x="98930" y="80272"/>
                </a:cubicBezTo>
                <a:cubicBezTo>
                  <a:pt x="101530" y="79901"/>
                  <a:pt x="104038" y="79809"/>
                  <a:pt x="106638" y="79809"/>
                </a:cubicBezTo>
                <a:close/>
                <a:moveTo>
                  <a:pt x="318393" y="0"/>
                </a:moveTo>
                <a:cubicBezTo>
                  <a:pt x="348480" y="0"/>
                  <a:pt x="372870" y="24358"/>
                  <a:pt x="372870" y="54406"/>
                </a:cubicBezTo>
                <a:cubicBezTo>
                  <a:pt x="372870" y="84454"/>
                  <a:pt x="348480" y="108812"/>
                  <a:pt x="318393" y="108812"/>
                </a:cubicBezTo>
                <a:cubicBezTo>
                  <a:pt x="288306" y="108812"/>
                  <a:pt x="263916" y="84454"/>
                  <a:pt x="263916" y="54406"/>
                </a:cubicBezTo>
                <a:cubicBezTo>
                  <a:pt x="263916" y="24358"/>
                  <a:pt x="288306" y="0"/>
                  <a:pt x="318393" y="0"/>
                </a:cubicBezTo>
                <a:close/>
              </a:path>
            </a:pathLst>
          </a:custGeom>
          <a:solidFill>
            <a:srgbClr val="BD0C36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5" name="텍스트 개체 틀 2">
            <a:extLst>
              <a:ext uri="{FF2B5EF4-FFF2-40B4-BE49-F238E27FC236}">
                <a16:creationId xmlns:a16="http://schemas.microsoft.com/office/drawing/2014/main" id="{58232900-7654-4F6A-8E5E-DC149D708550}"/>
              </a:ext>
            </a:extLst>
          </p:cNvPr>
          <p:cNvSpPr txBox="1">
            <a:spLocks/>
          </p:cNvSpPr>
          <p:nvPr/>
        </p:nvSpPr>
        <p:spPr>
          <a:xfrm>
            <a:off x="9273930" y="4953957"/>
            <a:ext cx="2295524" cy="6284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1000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Rockwel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 condensed"/>
              </a:rPr>
              <a:t>吃瓜群众更好地阅读比赛</a:t>
            </a:r>
            <a:endParaRPr lang="en-US" altLang="zh-CN" sz="14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 condensed"/>
            </a:endParaRPr>
          </a:p>
        </p:txBody>
      </p:sp>
      <p:grpSp>
        <p:nvGrpSpPr>
          <p:cNvPr id="94" name="Group 27">
            <a:extLst>
              <a:ext uri="{FF2B5EF4-FFF2-40B4-BE49-F238E27FC236}">
                <a16:creationId xmlns:a16="http://schemas.microsoft.com/office/drawing/2014/main" id="{8D230132-189A-4F9B-9B86-60B5CE2F65C7}"/>
              </a:ext>
            </a:extLst>
          </p:cNvPr>
          <p:cNvGrpSpPr>
            <a:grpSpLocks/>
          </p:cNvGrpSpPr>
          <p:nvPr/>
        </p:nvGrpSpPr>
        <p:grpSpPr bwMode="auto">
          <a:xfrm>
            <a:off x="1453858" y="1189886"/>
            <a:ext cx="1368425" cy="1368425"/>
            <a:chOff x="1759188" y="1820166"/>
            <a:chExt cx="1368152" cy="1368152"/>
          </a:xfrm>
        </p:grpSpPr>
        <p:sp>
          <p:nvSpPr>
            <p:cNvPr id="95" name="Oval 8">
              <a:extLst>
                <a:ext uri="{FF2B5EF4-FFF2-40B4-BE49-F238E27FC236}">
                  <a16:creationId xmlns:a16="http://schemas.microsoft.com/office/drawing/2014/main" id="{E44683CD-FA29-4A1E-B633-224DBC4E67A5}"/>
                </a:ext>
              </a:extLst>
            </p:cNvPr>
            <p:cNvSpPr/>
            <p:nvPr/>
          </p:nvSpPr>
          <p:spPr>
            <a:xfrm>
              <a:off x="1768711" y="1820166"/>
              <a:ext cx="1358629" cy="13586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96" name="Pie 7">
              <a:extLst>
                <a:ext uri="{FF2B5EF4-FFF2-40B4-BE49-F238E27FC236}">
                  <a16:creationId xmlns:a16="http://schemas.microsoft.com/office/drawing/2014/main" id="{1DBE48EE-DC46-4655-82E0-62EA9A609646}"/>
                </a:ext>
              </a:extLst>
            </p:cNvPr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3137019"/>
              </a:avLst>
            </a:prstGeom>
            <a:solidFill>
              <a:srgbClr val="E93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97" name="Oval 13">
              <a:extLst>
                <a:ext uri="{FF2B5EF4-FFF2-40B4-BE49-F238E27FC236}">
                  <a16:creationId xmlns:a16="http://schemas.microsoft.com/office/drawing/2014/main" id="{17E03155-4445-4145-8CFD-D0BEF153621A}"/>
                </a:ext>
              </a:extLst>
            </p:cNvPr>
            <p:cNvSpPr/>
            <p:nvPr/>
          </p:nvSpPr>
          <p:spPr>
            <a:xfrm>
              <a:off x="1819501" y="1872544"/>
              <a:ext cx="1255461" cy="125546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98" name="Rectangle 25">
              <a:extLst>
                <a:ext uri="{FF2B5EF4-FFF2-40B4-BE49-F238E27FC236}">
                  <a16:creationId xmlns:a16="http://schemas.microsoft.com/office/drawing/2014/main" id="{31BEE4AA-7A80-44EA-B1CB-A2D407512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139" y="2010628"/>
              <a:ext cx="553644" cy="92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5400" dirty="0">
                  <a:solidFill>
                    <a:srgbClr val="3D3743"/>
                  </a:solidFill>
                  <a:latin typeface="GeosansLight" pitchFamily="2" charset="0"/>
                </a:rPr>
                <a:t>1</a:t>
              </a:r>
              <a:endParaRPr lang="bg-BG" altLang="zh-CN" sz="5400" dirty="0">
                <a:solidFill>
                  <a:srgbClr val="3D3743"/>
                </a:solidFill>
              </a:endParaRPr>
            </a:p>
          </p:txBody>
        </p:sp>
      </p:grpSp>
      <p:sp>
        <p:nvSpPr>
          <p:cNvPr id="100" name="Rectangle 47">
            <a:extLst>
              <a:ext uri="{FF2B5EF4-FFF2-40B4-BE49-F238E27FC236}">
                <a16:creationId xmlns:a16="http://schemas.microsoft.com/office/drawing/2014/main" id="{47B511D6-D677-4752-8AE1-08C139AEF0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2602" y="270753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0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 题</a:t>
            </a:r>
            <a:endParaRPr lang="bg-BG" altLang="zh-CN" sz="20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" name="Group 27">
            <a:extLst>
              <a:ext uri="{FF2B5EF4-FFF2-40B4-BE49-F238E27FC236}">
                <a16:creationId xmlns:a16="http://schemas.microsoft.com/office/drawing/2014/main" id="{E4D8A433-FDEA-413F-A019-8FA2CAF0FFA5}"/>
              </a:ext>
            </a:extLst>
          </p:cNvPr>
          <p:cNvGrpSpPr>
            <a:grpSpLocks/>
          </p:cNvGrpSpPr>
          <p:nvPr/>
        </p:nvGrpSpPr>
        <p:grpSpPr bwMode="auto">
          <a:xfrm>
            <a:off x="5425628" y="1189886"/>
            <a:ext cx="1368425" cy="1368425"/>
            <a:chOff x="1759188" y="1820166"/>
            <a:chExt cx="1368152" cy="1368152"/>
          </a:xfrm>
        </p:grpSpPr>
        <p:sp>
          <p:nvSpPr>
            <p:cNvPr id="108" name="Oval 8">
              <a:extLst>
                <a:ext uri="{FF2B5EF4-FFF2-40B4-BE49-F238E27FC236}">
                  <a16:creationId xmlns:a16="http://schemas.microsoft.com/office/drawing/2014/main" id="{96FF2C86-667F-455E-B194-0E7CBAF352B9}"/>
                </a:ext>
              </a:extLst>
            </p:cNvPr>
            <p:cNvSpPr/>
            <p:nvPr/>
          </p:nvSpPr>
          <p:spPr>
            <a:xfrm>
              <a:off x="1768711" y="1820166"/>
              <a:ext cx="1358629" cy="13586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109" name="Pie 7">
              <a:extLst>
                <a:ext uri="{FF2B5EF4-FFF2-40B4-BE49-F238E27FC236}">
                  <a16:creationId xmlns:a16="http://schemas.microsoft.com/office/drawing/2014/main" id="{D63CDE1A-893B-4D89-BD47-329B6E4A4C85}"/>
                </a:ext>
              </a:extLst>
            </p:cNvPr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3137019"/>
              </a:avLst>
            </a:prstGeom>
            <a:solidFill>
              <a:srgbClr val="E93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10" name="Oval 13">
              <a:extLst>
                <a:ext uri="{FF2B5EF4-FFF2-40B4-BE49-F238E27FC236}">
                  <a16:creationId xmlns:a16="http://schemas.microsoft.com/office/drawing/2014/main" id="{6A873DA2-E07F-494F-A3CB-FDD41AED9E99}"/>
                </a:ext>
              </a:extLst>
            </p:cNvPr>
            <p:cNvSpPr/>
            <p:nvPr/>
          </p:nvSpPr>
          <p:spPr>
            <a:xfrm>
              <a:off x="1819501" y="1872544"/>
              <a:ext cx="1255461" cy="125546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111" name="Rectangle 25">
              <a:extLst>
                <a:ext uri="{FF2B5EF4-FFF2-40B4-BE49-F238E27FC236}">
                  <a16:creationId xmlns:a16="http://schemas.microsoft.com/office/drawing/2014/main" id="{56D2064F-AE7D-4A9F-B45C-2D293C42F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139" y="2010628"/>
              <a:ext cx="553644" cy="92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5400" dirty="0">
                  <a:solidFill>
                    <a:srgbClr val="3D3743"/>
                  </a:solidFill>
                  <a:latin typeface="GeosansLight" pitchFamily="2" charset="0"/>
                </a:rPr>
                <a:t>2</a:t>
              </a:r>
              <a:endParaRPr lang="bg-BG" altLang="zh-CN" sz="5400" dirty="0">
                <a:solidFill>
                  <a:srgbClr val="3D3743"/>
                </a:solidFill>
              </a:endParaRPr>
            </a:p>
          </p:txBody>
        </p:sp>
      </p:grpSp>
      <p:sp>
        <p:nvSpPr>
          <p:cNvPr id="112" name="Rectangle 47">
            <a:extLst>
              <a:ext uri="{FF2B5EF4-FFF2-40B4-BE49-F238E27FC236}">
                <a16:creationId xmlns:a16="http://schemas.microsoft.com/office/drawing/2014/main" id="{DA7A331D-8858-4C1D-8B65-D65212DC7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031" y="270753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0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 法</a:t>
            </a:r>
            <a:endParaRPr lang="bg-BG" altLang="zh-CN" sz="20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3" name="Group 27">
            <a:extLst>
              <a:ext uri="{FF2B5EF4-FFF2-40B4-BE49-F238E27FC236}">
                <a16:creationId xmlns:a16="http://schemas.microsoft.com/office/drawing/2014/main" id="{3772937F-12A0-4C73-AA69-24037C006A4E}"/>
              </a:ext>
            </a:extLst>
          </p:cNvPr>
          <p:cNvGrpSpPr>
            <a:grpSpLocks/>
          </p:cNvGrpSpPr>
          <p:nvPr/>
        </p:nvGrpSpPr>
        <p:grpSpPr bwMode="auto">
          <a:xfrm>
            <a:off x="9397398" y="1189886"/>
            <a:ext cx="1368425" cy="1368425"/>
            <a:chOff x="1759188" y="1820166"/>
            <a:chExt cx="1368152" cy="1368152"/>
          </a:xfrm>
        </p:grpSpPr>
        <p:sp>
          <p:nvSpPr>
            <p:cNvPr id="114" name="Oval 8">
              <a:extLst>
                <a:ext uri="{FF2B5EF4-FFF2-40B4-BE49-F238E27FC236}">
                  <a16:creationId xmlns:a16="http://schemas.microsoft.com/office/drawing/2014/main" id="{AB182386-4360-4CFA-987C-27D3A1AAB189}"/>
                </a:ext>
              </a:extLst>
            </p:cNvPr>
            <p:cNvSpPr/>
            <p:nvPr/>
          </p:nvSpPr>
          <p:spPr>
            <a:xfrm>
              <a:off x="1768711" y="1820166"/>
              <a:ext cx="1358629" cy="135862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115" name="Pie 7">
              <a:extLst>
                <a:ext uri="{FF2B5EF4-FFF2-40B4-BE49-F238E27FC236}">
                  <a16:creationId xmlns:a16="http://schemas.microsoft.com/office/drawing/2014/main" id="{94B88DFD-F5CF-4191-B3BF-07B47616F309}"/>
                </a:ext>
              </a:extLst>
            </p:cNvPr>
            <p:cNvSpPr/>
            <p:nvPr/>
          </p:nvSpPr>
          <p:spPr>
            <a:xfrm>
              <a:off x="1759188" y="1820166"/>
              <a:ext cx="1368152" cy="1368152"/>
            </a:xfrm>
            <a:prstGeom prst="pie">
              <a:avLst>
                <a:gd name="adj1" fmla="val 0"/>
                <a:gd name="adj2" fmla="val 13137019"/>
              </a:avLst>
            </a:prstGeom>
            <a:solidFill>
              <a:srgbClr val="E93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>
                <a:solidFill>
                  <a:schemeClr val="tx1"/>
                </a:solidFill>
              </a:endParaRPr>
            </a:p>
          </p:txBody>
        </p:sp>
        <p:sp>
          <p:nvSpPr>
            <p:cNvPr id="116" name="Oval 13">
              <a:extLst>
                <a:ext uri="{FF2B5EF4-FFF2-40B4-BE49-F238E27FC236}">
                  <a16:creationId xmlns:a16="http://schemas.microsoft.com/office/drawing/2014/main" id="{53C9EA47-1409-457E-A1BA-9621FB905971}"/>
                </a:ext>
              </a:extLst>
            </p:cNvPr>
            <p:cNvSpPr/>
            <p:nvPr/>
          </p:nvSpPr>
          <p:spPr>
            <a:xfrm>
              <a:off x="1819501" y="1872544"/>
              <a:ext cx="1255461" cy="1255461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bg-BG"/>
            </a:p>
          </p:txBody>
        </p:sp>
        <p:sp>
          <p:nvSpPr>
            <p:cNvPr id="117" name="Rectangle 25">
              <a:extLst>
                <a:ext uri="{FF2B5EF4-FFF2-40B4-BE49-F238E27FC236}">
                  <a16:creationId xmlns:a16="http://schemas.microsoft.com/office/drawing/2014/main" id="{10B36511-0BA7-4C95-8BC2-99A70BF23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139" y="2010628"/>
              <a:ext cx="553644" cy="923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zh-CN" sz="5400" dirty="0">
                  <a:solidFill>
                    <a:srgbClr val="3D3743"/>
                  </a:solidFill>
                  <a:latin typeface="GeosansLight" pitchFamily="2" charset="0"/>
                </a:rPr>
                <a:t>3</a:t>
              </a:r>
              <a:endParaRPr lang="bg-BG" altLang="zh-CN" sz="5400" dirty="0">
                <a:solidFill>
                  <a:srgbClr val="3D3743"/>
                </a:solidFill>
              </a:endParaRPr>
            </a:p>
          </p:txBody>
        </p:sp>
      </p:grpSp>
      <p:sp>
        <p:nvSpPr>
          <p:cNvPr id="118" name="Rectangle 47">
            <a:extLst>
              <a:ext uri="{FF2B5EF4-FFF2-40B4-BE49-F238E27FC236}">
                <a16:creationId xmlns:a16="http://schemas.microsoft.com/office/drawing/2014/main" id="{A484A4A9-21B9-47A2-929E-19D5F8FC0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460" y="2707536"/>
            <a:ext cx="8899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zh-CN" altLang="en-US" sz="20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标</a:t>
            </a:r>
            <a:endParaRPr lang="bg-BG" altLang="zh-CN" sz="20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F5C1D8DB-0565-47F0-A1D3-59157D211292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4EACEA4B-C9A0-45AB-9B51-3534474E02DD}"/>
              </a:ext>
            </a:extLst>
          </p:cNvPr>
          <p:cNvSpPr txBox="1"/>
          <p:nvPr/>
        </p:nvSpPr>
        <p:spPr>
          <a:xfrm>
            <a:off x="5315041" y="6366188"/>
            <a:ext cx="2019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研究细节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12C7577-E00A-458D-A99F-F1F4E5791239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3791566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数据描述</a:t>
            </a:r>
          </a:p>
        </p:txBody>
      </p:sp>
      <p:sp>
        <p:nvSpPr>
          <p:cNvPr id="57" name="basketball-player-with-the-ball_37442">
            <a:extLst>
              <a:ext uri="{FF2B5EF4-FFF2-40B4-BE49-F238E27FC236}">
                <a16:creationId xmlns:a16="http://schemas.microsoft.com/office/drawing/2014/main" id="{AB4625B7-09E6-4D98-9602-A469128D94DC}"/>
              </a:ext>
            </a:extLst>
          </p:cNvPr>
          <p:cNvSpPr>
            <a:spLocks noChangeAspect="1"/>
          </p:cNvSpPr>
          <p:nvPr/>
        </p:nvSpPr>
        <p:spPr bwMode="auto">
          <a:xfrm>
            <a:off x="8574872" y="3757745"/>
            <a:ext cx="331456" cy="403264"/>
          </a:xfrm>
          <a:custGeom>
            <a:avLst/>
            <a:gdLst>
              <a:gd name="connsiteX0" fmla="*/ 24209 w 498686"/>
              <a:gd name="connsiteY0" fmla="*/ 562020 h 606722"/>
              <a:gd name="connsiteX1" fmla="*/ 24209 w 498686"/>
              <a:gd name="connsiteY1" fmla="*/ 582549 h 606722"/>
              <a:gd name="connsiteX2" fmla="*/ 474477 w 498686"/>
              <a:gd name="connsiteY2" fmla="*/ 582549 h 606722"/>
              <a:gd name="connsiteX3" fmla="*/ 474477 w 498686"/>
              <a:gd name="connsiteY3" fmla="*/ 562020 h 606722"/>
              <a:gd name="connsiteX4" fmla="*/ 24209 w 498686"/>
              <a:gd name="connsiteY4" fmla="*/ 507631 h 606722"/>
              <a:gd name="connsiteX5" fmla="*/ 24209 w 498686"/>
              <a:gd name="connsiteY5" fmla="*/ 537847 h 606722"/>
              <a:gd name="connsiteX6" fmla="*/ 474477 w 498686"/>
              <a:gd name="connsiteY6" fmla="*/ 537847 h 606722"/>
              <a:gd name="connsiteX7" fmla="*/ 474477 w 498686"/>
              <a:gd name="connsiteY7" fmla="*/ 507631 h 606722"/>
              <a:gd name="connsiteX8" fmla="*/ 217877 w 498686"/>
              <a:gd name="connsiteY8" fmla="*/ 445974 h 606722"/>
              <a:gd name="connsiteX9" fmla="*/ 226334 w 498686"/>
              <a:gd name="connsiteY9" fmla="*/ 445974 h 606722"/>
              <a:gd name="connsiteX10" fmla="*/ 238441 w 498686"/>
              <a:gd name="connsiteY10" fmla="*/ 458041 h 606722"/>
              <a:gd name="connsiteX11" fmla="*/ 226334 w 498686"/>
              <a:gd name="connsiteY11" fmla="*/ 470107 h 606722"/>
              <a:gd name="connsiteX12" fmla="*/ 217877 w 498686"/>
              <a:gd name="connsiteY12" fmla="*/ 470107 h 606722"/>
              <a:gd name="connsiteX13" fmla="*/ 205769 w 498686"/>
              <a:gd name="connsiteY13" fmla="*/ 458041 h 606722"/>
              <a:gd name="connsiteX14" fmla="*/ 217877 w 498686"/>
              <a:gd name="connsiteY14" fmla="*/ 445974 h 606722"/>
              <a:gd name="connsiteX15" fmla="*/ 53242 w 498686"/>
              <a:gd name="connsiteY15" fmla="*/ 445974 h 606722"/>
              <a:gd name="connsiteX16" fmla="*/ 174262 w 498686"/>
              <a:gd name="connsiteY16" fmla="*/ 445974 h 606722"/>
              <a:gd name="connsiteX17" fmla="*/ 186364 w 498686"/>
              <a:gd name="connsiteY17" fmla="*/ 458041 h 606722"/>
              <a:gd name="connsiteX18" fmla="*/ 174262 w 498686"/>
              <a:gd name="connsiteY18" fmla="*/ 470107 h 606722"/>
              <a:gd name="connsiteX19" fmla="*/ 53242 w 498686"/>
              <a:gd name="connsiteY19" fmla="*/ 470107 h 606722"/>
              <a:gd name="connsiteX20" fmla="*/ 41140 w 498686"/>
              <a:gd name="connsiteY20" fmla="*/ 458041 h 606722"/>
              <a:gd name="connsiteX21" fmla="*/ 53242 w 498686"/>
              <a:gd name="connsiteY21" fmla="*/ 445974 h 606722"/>
              <a:gd name="connsiteX22" fmla="*/ 296914 w 498686"/>
              <a:gd name="connsiteY22" fmla="*/ 240769 h 606722"/>
              <a:gd name="connsiteX23" fmla="*/ 337332 w 498686"/>
              <a:gd name="connsiteY23" fmla="*/ 274985 h 606722"/>
              <a:gd name="connsiteX24" fmla="*/ 322376 w 498686"/>
              <a:gd name="connsiteY24" fmla="*/ 306802 h 606722"/>
              <a:gd name="connsiteX25" fmla="*/ 341961 w 498686"/>
              <a:gd name="connsiteY25" fmla="*/ 335686 h 606722"/>
              <a:gd name="connsiteX26" fmla="*/ 341961 w 498686"/>
              <a:gd name="connsiteY26" fmla="*/ 339329 h 606722"/>
              <a:gd name="connsiteX27" fmla="*/ 295935 w 498686"/>
              <a:gd name="connsiteY27" fmla="*/ 381900 h 606722"/>
              <a:gd name="connsiteX28" fmla="*/ 251778 w 498686"/>
              <a:gd name="connsiteY28" fmla="*/ 346972 h 606722"/>
              <a:gd name="connsiteX29" fmla="*/ 263708 w 498686"/>
              <a:gd name="connsiteY29" fmla="*/ 337285 h 606722"/>
              <a:gd name="connsiteX30" fmla="*/ 276527 w 498686"/>
              <a:gd name="connsiteY30" fmla="*/ 346084 h 606722"/>
              <a:gd name="connsiteX31" fmla="*/ 296469 w 498686"/>
              <a:gd name="connsiteY31" fmla="*/ 360037 h 606722"/>
              <a:gd name="connsiteX32" fmla="*/ 317034 w 498686"/>
              <a:gd name="connsiteY32" fmla="*/ 339329 h 606722"/>
              <a:gd name="connsiteX33" fmla="*/ 317034 w 498686"/>
              <a:gd name="connsiteY33" fmla="*/ 335686 h 606722"/>
              <a:gd name="connsiteX34" fmla="*/ 295935 w 498686"/>
              <a:gd name="connsiteY34" fmla="*/ 317555 h 606722"/>
              <a:gd name="connsiteX35" fmla="*/ 288457 w 498686"/>
              <a:gd name="connsiteY35" fmla="*/ 307779 h 606722"/>
              <a:gd name="connsiteX36" fmla="*/ 295935 w 498686"/>
              <a:gd name="connsiteY36" fmla="*/ 298003 h 606722"/>
              <a:gd name="connsiteX37" fmla="*/ 313562 w 498686"/>
              <a:gd name="connsiteY37" fmla="*/ 279251 h 606722"/>
              <a:gd name="connsiteX38" fmla="*/ 296647 w 498686"/>
              <a:gd name="connsiteY38" fmla="*/ 262365 h 606722"/>
              <a:gd name="connsiteX39" fmla="*/ 279643 w 498686"/>
              <a:gd name="connsiteY39" fmla="*/ 275252 h 606722"/>
              <a:gd name="connsiteX40" fmla="*/ 267714 w 498686"/>
              <a:gd name="connsiteY40" fmla="*/ 284761 h 606722"/>
              <a:gd name="connsiteX41" fmla="*/ 254894 w 498686"/>
              <a:gd name="connsiteY41" fmla="*/ 274096 h 606722"/>
              <a:gd name="connsiteX42" fmla="*/ 296914 w 498686"/>
              <a:gd name="connsiteY42" fmla="*/ 240769 h 606722"/>
              <a:gd name="connsiteX43" fmla="*/ 199632 w 498686"/>
              <a:gd name="connsiteY43" fmla="*/ 240769 h 606722"/>
              <a:gd name="connsiteX44" fmla="*/ 242601 w 498686"/>
              <a:gd name="connsiteY44" fmla="*/ 279594 h 606722"/>
              <a:gd name="connsiteX45" fmla="*/ 181839 w 498686"/>
              <a:gd name="connsiteY45" fmla="*/ 354224 h 606722"/>
              <a:gd name="connsiteX46" fmla="*/ 181839 w 498686"/>
              <a:gd name="connsiteY46" fmla="*/ 358844 h 606722"/>
              <a:gd name="connsiteX47" fmla="*/ 235128 w 498686"/>
              <a:gd name="connsiteY47" fmla="*/ 358844 h 606722"/>
              <a:gd name="connsiteX48" fmla="*/ 242957 w 498686"/>
              <a:gd name="connsiteY48" fmla="*/ 369594 h 606722"/>
              <a:gd name="connsiteX49" fmla="*/ 235128 w 498686"/>
              <a:gd name="connsiteY49" fmla="*/ 380700 h 606722"/>
              <a:gd name="connsiteX50" fmla="*/ 166893 w 498686"/>
              <a:gd name="connsiteY50" fmla="*/ 380700 h 606722"/>
              <a:gd name="connsiteX51" fmla="*/ 155950 w 498686"/>
              <a:gd name="connsiteY51" fmla="*/ 372793 h 606722"/>
              <a:gd name="connsiteX52" fmla="*/ 155950 w 498686"/>
              <a:gd name="connsiteY52" fmla="*/ 354224 h 606722"/>
              <a:gd name="connsiteX53" fmla="*/ 217691 w 498686"/>
              <a:gd name="connsiteY53" fmla="*/ 280394 h 606722"/>
              <a:gd name="connsiteX54" fmla="*/ 199899 w 498686"/>
              <a:gd name="connsiteY54" fmla="*/ 263335 h 606722"/>
              <a:gd name="connsiteX55" fmla="*/ 182817 w 498686"/>
              <a:gd name="connsiteY55" fmla="*/ 280216 h 606722"/>
              <a:gd name="connsiteX56" fmla="*/ 169740 w 498686"/>
              <a:gd name="connsiteY56" fmla="*/ 289367 h 606722"/>
              <a:gd name="connsiteX57" fmla="*/ 158441 w 498686"/>
              <a:gd name="connsiteY57" fmla="*/ 275951 h 606722"/>
              <a:gd name="connsiteX58" fmla="*/ 199632 w 498686"/>
              <a:gd name="connsiteY58" fmla="*/ 240769 h 606722"/>
              <a:gd name="connsiteX59" fmla="*/ 102621 w 498686"/>
              <a:gd name="connsiteY59" fmla="*/ 24173 h 606722"/>
              <a:gd name="connsiteX60" fmla="*/ 112857 w 498686"/>
              <a:gd name="connsiteY60" fmla="*/ 165033 h 606722"/>
              <a:gd name="connsiteX61" fmla="*/ 86067 w 498686"/>
              <a:gd name="connsiteY61" fmla="*/ 241018 h 606722"/>
              <a:gd name="connsiteX62" fmla="*/ 24209 w 498686"/>
              <a:gd name="connsiteY62" fmla="*/ 272389 h 606722"/>
              <a:gd name="connsiteX63" fmla="*/ 24209 w 498686"/>
              <a:gd name="connsiteY63" fmla="*/ 483458 h 606722"/>
              <a:gd name="connsiteX64" fmla="*/ 474477 w 498686"/>
              <a:gd name="connsiteY64" fmla="*/ 483458 h 606722"/>
              <a:gd name="connsiteX65" fmla="*/ 474477 w 498686"/>
              <a:gd name="connsiteY65" fmla="*/ 272389 h 606722"/>
              <a:gd name="connsiteX66" fmla="*/ 412620 w 498686"/>
              <a:gd name="connsiteY66" fmla="*/ 241018 h 606722"/>
              <a:gd name="connsiteX67" fmla="*/ 385919 w 498686"/>
              <a:gd name="connsiteY67" fmla="*/ 165033 h 606722"/>
              <a:gd name="connsiteX68" fmla="*/ 396154 w 498686"/>
              <a:gd name="connsiteY68" fmla="*/ 24173 h 606722"/>
              <a:gd name="connsiteX69" fmla="*/ 352543 w 498686"/>
              <a:gd name="connsiteY69" fmla="*/ 24173 h 606722"/>
              <a:gd name="connsiteX70" fmla="*/ 322460 w 498686"/>
              <a:gd name="connsiteY70" fmla="*/ 84783 h 606722"/>
              <a:gd name="connsiteX71" fmla="*/ 249299 w 498686"/>
              <a:gd name="connsiteY71" fmla="*/ 114821 h 606722"/>
              <a:gd name="connsiteX72" fmla="*/ 176227 w 498686"/>
              <a:gd name="connsiteY72" fmla="*/ 84783 h 606722"/>
              <a:gd name="connsiteX73" fmla="*/ 146144 w 498686"/>
              <a:gd name="connsiteY73" fmla="*/ 24173 h 606722"/>
              <a:gd name="connsiteX74" fmla="*/ 89538 w 498686"/>
              <a:gd name="connsiteY74" fmla="*/ 0 h 606722"/>
              <a:gd name="connsiteX75" fmla="*/ 157358 w 498686"/>
              <a:gd name="connsiteY75" fmla="*/ 0 h 606722"/>
              <a:gd name="connsiteX76" fmla="*/ 169463 w 498686"/>
              <a:gd name="connsiteY76" fmla="*/ 11908 h 606722"/>
              <a:gd name="connsiteX77" fmla="*/ 249299 w 498686"/>
              <a:gd name="connsiteY77" fmla="*/ 90648 h 606722"/>
              <a:gd name="connsiteX78" fmla="*/ 329224 w 498686"/>
              <a:gd name="connsiteY78" fmla="*/ 11908 h 606722"/>
              <a:gd name="connsiteX79" fmla="*/ 341328 w 498686"/>
              <a:gd name="connsiteY79" fmla="*/ 0 h 606722"/>
              <a:gd name="connsiteX80" fmla="*/ 409149 w 498686"/>
              <a:gd name="connsiteY80" fmla="*/ 0 h 606722"/>
              <a:gd name="connsiteX81" fmla="*/ 418049 w 498686"/>
              <a:gd name="connsiteY81" fmla="*/ 3821 h 606722"/>
              <a:gd name="connsiteX82" fmla="*/ 421253 w 498686"/>
              <a:gd name="connsiteY82" fmla="*/ 12975 h 606722"/>
              <a:gd name="connsiteX83" fmla="*/ 410039 w 498686"/>
              <a:gd name="connsiteY83" fmla="*/ 166811 h 606722"/>
              <a:gd name="connsiteX84" fmla="*/ 430332 w 498686"/>
              <a:gd name="connsiteY84" fmla="*/ 224488 h 606722"/>
              <a:gd name="connsiteX85" fmla="*/ 486582 w 498686"/>
              <a:gd name="connsiteY85" fmla="*/ 248927 h 606722"/>
              <a:gd name="connsiteX86" fmla="*/ 498686 w 498686"/>
              <a:gd name="connsiteY86" fmla="*/ 261014 h 606722"/>
              <a:gd name="connsiteX87" fmla="*/ 498686 w 498686"/>
              <a:gd name="connsiteY87" fmla="*/ 594636 h 606722"/>
              <a:gd name="connsiteX88" fmla="*/ 486582 w 498686"/>
              <a:gd name="connsiteY88" fmla="*/ 606722 h 606722"/>
              <a:gd name="connsiteX89" fmla="*/ 12104 w 498686"/>
              <a:gd name="connsiteY89" fmla="*/ 606722 h 606722"/>
              <a:gd name="connsiteX90" fmla="*/ 0 w 498686"/>
              <a:gd name="connsiteY90" fmla="*/ 594636 h 606722"/>
              <a:gd name="connsiteX91" fmla="*/ 0 w 498686"/>
              <a:gd name="connsiteY91" fmla="*/ 261014 h 606722"/>
              <a:gd name="connsiteX92" fmla="*/ 12104 w 498686"/>
              <a:gd name="connsiteY92" fmla="*/ 248927 h 606722"/>
              <a:gd name="connsiteX93" fmla="*/ 68355 w 498686"/>
              <a:gd name="connsiteY93" fmla="*/ 224488 h 606722"/>
              <a:gd name="connsiteX94" fmla="*/ 88737 w 498686"/>
              <a:gd name="connsiteY94" fmla="*/ 166811 h 606722"/>
              <a:gd name="connsiteX95" fmla="*/ 77522 w 498686"/>
              <a:gd name="connsiteY95" fmla="*/ 12975 h 606722"/>
              <a:gd name="connsiteX96" fmla="*/ 80726 w 498686"/>
              <a:gd name="connsiteY96" fmla="*/ 3821 h 606722"/>
              <a:gd name="connsiteX97" fmla="*/ 89538 w 498686"/>
              <a:gd name="connsiteY9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98686" h="606722">
                <a:moveTo>
                  <a:pt x="24209" y="562020"/>
                </a:moveTo>
                <a:lnTo>
                  <a:pt x="24209" y="582549"/>
                </a:lnTo>
                <a:lnTo>
                  <a:pt x="474477" y="582549"/>
                </a:lnTo>
                <a:lnTo>
                  <a:pt x="474477" y="562020"/>
                </a:lnTo>
                <a:close/>
                <a:moveTo>
                  <a:pt x="24209" y="507631"/>
                </a:moveTo>
                <a:lnTo>
                  <a:pt x="24209" y="537847"/>
                </a:lnTo>
                <a:lnTo>
                  <a:pt x="474477" y="537847"/>
                </a:lnTo>
                <a:lnTo>
                  <a:pt x="474477" y="507631"/>
                </a:lnTo>
                <a:close/>
                <a:moveTo>
                  <a:pt x="217877" y="445974"/>
                </a:moveTo>
                <a:lnTo>
                  <a:pt x="226334" y="445974"/>
                </a:lnTo>
                <a:cubicBezTo>
                  <a:pt x="233011" y="445974"/>
                  <a:pt x="238441" y="451386"/>
                  <a:pt x="238441" y="458041"/>
                </a:cubicBezTo>
                <a:cubicBezTo>
                  <a:pt x="238441" y="464695"/>
                  <a:pt x="233011" y="470107"/>
                  <a:pt x="226334" y="470107"/>
                </a:cubicBezTo>
                <a:lnTo>
                  <a:pt x="217877" y="470107"/>
                </a:lnTo>
                <a:cubicBezTo>
                  <a:pt x="211200" y="470107"/>
                  <a:pt x="205769" y="464695"/>
                  <a:pt x="205769" y="458041"/>
                </a:cubicBezTo>
                <a:cubicBezTo>
                  <a:pt x="205769" y="451386"/>
                  <a:pt x="211200" y="445974"/>
                  <a:pt x="217877" y="445974"/>
                </a:cubicBezTo>
                <a:close/>
                <a:moveTo>
                  <a:pt x="53242" y="445974"/>
                </a:moveTo>
                <a:lnTo>
                  <a:pt x="174262" y="445974"/>
                </a:lnTo>
                <a:cubicBezTo>
                  <a:pt x="180936" y="445974"/>
                  <a:pt x="186364" y="451386"/>
                  <a:pt x="186364" y="458041"/>
                </a:cubicBezTo>
                <a:cubicBezTo>
                  <a:pt x="186364" y="464695"/>
                  <a:pt x="180936" y="470107"/>
                  <a:pt x="174262" y="470107"/>
                </a:cubicBezTo>
                <a:lnTo>
                  <a:pt x="53242" y="470107"/>
                </a:lnTo>
                <a:cubicBezTo>
                  <a:pt x="46568" y="470107"/>
                  <a:pt x="41140" y="464695"/>
                  <a:pt x="41140" y="458041"/>
                </a:cubicBezTo>
                <a:cubicBezTo>
                  <a:pt x="41140" y="451386"/>
                  <a:pt x="46568" y="445974"/>
                  <a:pt x="53242" y="445974"/>
                </a:cubicBezTo>
                <a:close/>
                <a:moveTo>
                  <a:pt x="296914" y="240769"/>
                </a:moveTo>
                <a:cubicBezTo>
                  <a:pt x="320061" y="240769"/>
                  <a:pt x="337332" y="249567"/>
                  <a:pt x="337332" y="274985"/>
                </a:cubicBezTo>
                <a:cubicBezTo>
                  <a:pt x="337332" y="290182"/>
                  <a:pt x="331812" y="302358"/>
                  <a:pt x="322376" y="306802"/>
                </a:cubicBezTo>
                <a:cubicBezTo>
                  <a:pt x="333682" y="311245"/>
                  <a:pt x="341961" y="319866"/>
                  <a:pt x="341961" y="335686"/>
                </a:cubicBezTo>
                <a:lnTo>
                  <a:pt x="341961" y="339329"/>
                </a:lnTo>
                <a:cubicBezTo>
                  <a:pt x="341961" y="370168"/>
                  <a:pt x="321218" y="381900"/>
                  <a:pt x="295935" y="381900"/>
                </a:cubicBezTo>
                <a:cubicBezTo>
                  <a:pt x="264509" y="381900"/>
                  <a:pt x="251778" y="362525"/>
                  <a:pt x="251778" y="346972"/>
                </a:cubicBezTo>
                <a:cubicBezTo>
                  <a:pt x="251778" y="339329"/>
                  <a:pt x="255072" y="337285"/>
                  <a:pt x="263708" y="337285"/>
                </a:cubicBezTo>
                <a:cubicBezTo>
                  <a:pt x="273857" y="337285"/>
                  <a:pt x="276527" y="339951"/>
                  <a:pt x="276527" y="346084"/>
                </a:cubicBezTo>
                <a:cubicBezTo>
                  <a:pt x="276527" y="354704"/>
                  <a:pt x="284184" y="360037"/>
                  <a:pt x="296469" y="360037"/>
                </a:cubicBezTo>
                <a:cubicBezTo>
                  <a:pt x="310891" y="360037"/>
                  <a:pt x="317034" y="353905"/>
                  <a:pt x="317034" y="339329"/>
                </a:cubicBezTo>
                <a:lnTo>
                  <a:pt x="317034" y="335686"/>
                </a:lnTo>
                <a:cubicBezTo>
                  <a:pt x="317034" y="321555"/>
                  <a:pt x="308221" y="317555"/>
                  <a:pt x="295935" y="317555"/>
                </a:cubicBezTo>
                <a:cubicBezTo>
                  <a:pt x="290326" y="317555"/>
                  <a:pt x="288457" y="312756"/>
                  <a:pt x="288457" y="307779"/>
                </a:cubicBezTo>
                <a:cubicBezTo>
                  <a:pt x="288457" y="302980"/>
                  <a:pt x="290326" y="298003"/>
                  <a:pt x="295935" y="298003"/>
                </a:cubicBezTo>
                <a:cubicBezTo>
                  <a:pt x="305550" y="298003"/>
                  <a:pt x="313562" y="295693"/>
                  <a:pt x="313562" y="279251"/>
                </a:cubicBezTo>
                <a:cubicBezTo>
                  <a:pt x="313562" y="266631"/>
                  <a:pt x="307063" y="262365"/>
                  <a:pt x="296647" y="262365"/>
                </a:cubicBezTo>
                <a:cubicBezTo>
                  <a:pt x="284184" y="262365"/>
                  <a:pt x="279643" y="267520"/>
                  <a:pt x="279643" y="275252"/>
                </a:cubicBezTo>
                <a:cubicBezTo>
                  <a:pt x="279643" y="280940"/>
                  <a:pt x="276973" y="284761"/>
                  <a:pt x="267714" y="284761"/>
                </a:cubicBezTo>
                <a:cubicBezTo>
                  <a:pt x="256586" y="284761"/>
                  <a:pt x="254894" y="282095"/>
                  <a:pt x="254894" y="274096"/>
                </a:cubicBezTo>
                <a:cubicBezTo>
                  <a:pt x="254894" y="260499"/>
                  <a:pt x="264509" y="240769"/>
                  <a:pt x="296914" y="240769"/>
                </a:cubicBezTo>
                <a:close/>
                <a:moveTo>
                  <a:pt x="199632" y="240769"/>
                </a:moveTo>
                <a:cubicBezTo>
                  <a:pt x="221873" y="240769"/>
                  <a:pt x="242601" y="255250"/>
                  <a:pt x="242601" y="279594"/>
                </a:cubicBezTo>
                <a:cubicBezTo>
                  <a:pt x="242601" y="320907"/>
                  <a:pt x="181839" y="334323"/>
                  <a:pt x="181839" y="354224"/>
                </a:cubicBezTo>
                <a:lnTo>
                  <a:pt x="181839" y="358844"/>
                </a:lnTo>
                <a:lnTo>
                  <a:pt x="235128" y="358844"/>
                </a:lnTo>
                <a:cubicBezTo>
                  <a:pt x="239310" y="358844"/>
                  <a:pt x="242957" y="363819"/>
                  <a:pt x="242957" y="369594"/>
                </a:cubicBezTo>
                <a:cubicBezTo>
                  <a:pt x="242957" y="375280"/>
                  <a:pt x="239310" y="380700"/>
                  <a:pt x="235128" y="380700"/>
                </a:cubicBezTo>
                <a:lnTo>
                  <a:pt x="166893" y="380700"/>
                </a:lnTo>
                <a:cubicBezTo>
                  <a:pt x="162445" y="380700"/>
                  <a:pt x="155950" y="377590"/>
                  <a:pt x="155950" y="372793"/>
                </a:cubicBezTo>
                <a:lnTo>
                  <a:pt x="155950" y="354224"/>
                </a:lnTo>
                <a:cubicBezTo>
                  <a:pt x="155950" y="323661"/>
                  <a:pt x="217691" y="307314"/>
                  <a:pt x="217691" y="280394"/>
                </a:cubicBezTo>
                <a:cubicBezTo>
                  <a:pt x="217691" y="272486"/>
                  <a:pt x="212531" y="263335"/>
                  <a:pt x="199899" y="263335"/>
                </a:cubicBezTo>
                <a:cubicBezTo>
                  <a:pt x="190468" y="263335"/>
                  <a:pt x="182817" y="268311"/>
                  <a:pt x="182817" y="280216"/>
                </a:cubicBezTo>
                <a:cubicBezTo>
                  <a:pt x="182817" y="284747"/>
                  <a:pt x="178013" y="289367"/>
                  <a:pt x="169740" y="289367"/>
                </a:cubicBezTo>
                <a:cubicBezTo>
                  <a:pt x="163245" y="289367"/>
                  <a:pt x="158441" y="286257"/>
                  <a:pt x="158441" y="275951"/>
                </a:cubicBezTo>
                <a:cubicBezTo>
                  <a:pt x="158441" y="254184"/>
                  <a:pt x="178369" y="240769"/>
                  <a:pt x="199632" y="240769"/>
                </a:cubicBezTo>
                <a:close/>
                <a:moveTo>
                  <a:pt x="102621" y="24173"/>
                </a:moveTo>
                <a:lnTo>
                  <a:pt x="112857" y="165033"/>
                </a:lnTo>
                <a:cubicBezTo>
                  <a:pt x="114904" y="192850"/>
                  <a:pt x="105113" y="220577"/>
                  <a:pt x="86067" y="241018"/>
                </a:cubicBezTo>
                <a:cubicBezTo>
                  <a:pt x="69779" y="258436"/>
                  <a:pt x="47706" y="269545"/>
                  <a:pt x="24209" y="272389"/>
                </a:cubicBezTo>
                <a:lnTo>
                  <a:pt x="24209" y="483458"/>
                </a:lnTo>
                <a:lnTo>
                  <a:pt x="474477" y="483458"/>
                </a:lnTo>
                <a:lnTo>
                  <a:pt x="474477" y="272389"/>
                </a:lnTo>
                <a:cubicBezTo>
                  <a:pt x="450980" y="269545"/>
                  <a:pt x="428908" y="258436"/>
                  <a:pt x="412620" y="241018"/>
                </a:cubicBezTo>
                <a:cubicBezTo>
                  <a:pt x="393573" y="220577"/>
                  <a:pt x="383872" y="192850"/>
                  <a:pt x="385919" y="165033"/>
                </a:cubicBezTo>
                <a:lnTo>
                  <a:pt x="396154" y="24173"/>
                </a:lnTo>
                <a:lnTo>
                  <a:pt x="352543" y="24173"/>
                </a:lnTo>
                <a:cubicBezTo>
                  <a:pt x="349606" y="47101"/>
                  <a:pt x="339192" y="68342"/>
                  <a:pt x="322460" y="84783"/>
                </a:cubicBezTo>
                <a:cubicBezTo>
                  <a:pt x="302879" y="104157"/>
                  <a:pt x="276890" y="114821"/>
                  <a:pt x="249299" y="114821"/>
                </a:cubicBezTo>
                <a:cubicBezTo>
                  <a:pt x="221797" y="114821"/>
                  <a:pt x="195808" y="104157"/>
                  <a:pt x="176227" y="84783"/>
                </a:cubicBezTo>
                <a:cubicBezTo>
                  <a:pt x="159494" y="68342"/>
                  <a:pt x="148992" y="47101"/>
                  <a:pt x="146144" y="24173"/>
                </a:cubicBezTo>
                <a:close/>
                <a:moveTo>
                  <a:pt x="89538" y="0"/>
                </a:moveTo>
                <a:lnTo>
                  <a:pt x="157358" y="0"/>
                </a:lnTo>
                <a:cubicBezTo>
                  <a:pt x="164033" y="0"/>
                  <a:pt x="169374" y="5332"/>
                  <a:pt x="169463" y="11908"/>
                </a:cubicBezTo>
                <a:cubicBezTo>
                  <a:pt x="169997" y="55366"/>
                  <a:pt x="205865" y="90648"/>
                  <a:pt x="249299" y="90648"/>
                </a:cubicBezTo>
                <a:cubicBezTo>
                  <a:pt x="292821" y="90648"/>
                  <a:pt x="328601" y="55366"/>
                  <a:pt x="329224" y="11908"/>
                </a:cubicBezTo>
                <a:cubicBezTo>
                  <a:pt x="329224" y="5332"/>
                  <a:pt x="334653" y="0"/>
                  <a:pt x="341328" y="0"/>
                </a:cubicBezTo>
                <a:lnTo>
                  <a:pt x="409149" y="0"/>
                </a:lnTo>
                <a:cubicBezTo>
                  <a:pt x="412531" y="0"/>
                  <a:pt x="415735" y="1422"/>
                  <a:pt x="418049" y="3821"/>
                </a:cubicBezTo>
                <a:cubicBezTo>
                  <a:pt x="420363" y="6310"/>
                  <a:pt x="421520" y="9598"/>
                  <a:pt x="421253" y="12975"/>
                </a:cubicBezTo>
                <a:lnTo>
                  <a:pt x="410039" y="166811"/>
                </a:lnTo>
                <a:cubicBezTo>
                  <a:pt x="408437" y="188228"/>
                  <a:pt x="415646" y="208758"/>
                  <a:pt x="430332" y="224488"/>
                </a:cubicBezTo>
                <a:cubicBezTo>
                  <a:pt x="445017" y="240307"/>
                  <a:pt x="465043" y="248927"/>
                  <a:pt x="486582" y="248927"/>
                </a:cubicBezTo>
                <a:cubicBezTo>
                  <a:pt x="493257" y="248927"/>
                  <a:pt x="498686" y="254348"/>
                  <a:pt x="498686" y="261014"/>
                </a:cubicBezTo>
                <a:lnTo>
                  <a:pt x="498686" y="594636"/>
                </a:lnTo>
                <a:cubicBezTo>
                  <a:pt x="498686" y="601301"/>
                  <a:pt x="493257" y="606722"/>
                  <a:pt x="486582" y="606722"/>
                </a:cubicBezTo>
                <a:lnTo>
                  <a:pt x="12104" y="606722"/>
                </a:lnTo>
                <a:cubicBezTo>
                  <a:pt x="5429" y="606722"/>
                  <a:pt x="0" y="601301"/>
                  <a:pt x="0" y="594636"/>
                </a:cubicBezTo>
                <a:lnTo>
                  <a:pt x="0" y="261014"/>
                </a:lnTo>
                <a:cubicBezTo>
                  <a:pt x="0" y="254348"/>
                  <a:pt x="5429" y="248927"/>
                  <a:pt x="12104" y="248927"/>
                </a:cubicBezTo>
                <a:cubicBezTo>
                  <a:pt x="33732" y="248927"/>
                  <a:pt x="53669" y="240307"/>
                  <a:pt x="68355" y="224488"/>
                </a:cubicBezTo>
                <a:cubicBezTo>
                  <a:pt x="83040" y="208758"/>
                  <a:pt x="90250" y="188228"/>
                  <a:pt x="88737" y="166811"/>
                </a:cubicBezTo>
                <a:lnTo>
                  <a:pt x="77522" y="12975"/>
                </a:lnTo>
                <a:cubicBezTo>
                  <a:pt x="77255" y="9598"/>
                  <a:pt x="78412" y="6310"/>
                  <a:pt x="80726" y="3821"/>
                </a:cubicBezTo>
                <a:cubicBezTo>
                  <a:pt x="82951" y="1422"/>
                  <a:pt x="86245" y="0"/>
                  <a:pt x="89538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3209F42-9B68-4ABE-A610-A1E7BEFEF952}"/>
              </a:ext>
            </a:extLst>
          </p:cNvPr>
          <p:cNvSpPr txBox="1"/>
          <p:nvPr/>
        </p:nvSpPr>
        <p:spPr>
          <a:xfrm>
            <a:off x="9124950" y="2186933"/>
            <a:ext cx="3190875" cy="106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数据跨度：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2016~2017</a:t>
            </a: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r>
              <a:rPr lang="en-US" altLang="zh-CN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2017~2018</a:t>
            </a: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</a:p>
        </p:txBody>
      </p:sp>
      <p:sp>
        <p:nvSpPr>
          <p:cNvPr id="70" name="basketball-player-with-the-ball_37442">
            <a:extLst>
              <a:ext uri="{FF2B5EF4-FFF2-40B4-BE49-F238E27FC236}">
                <a16:creationId xmlns:a16="http://schemas.microsoft.com/office/drawing/2014/main" id="{81B18766-02C2-48F0-8553-E0F0CF155BEE}"/>
              </a:ext>
            </a:extLst>
          </p:cNvPr>
          <p:cNvSpPr>
            <a:spLocks noChangeAspect="1"/>
          </p:cNvSpPr>
          <p:nvPr/>
        </p:nvSpPr>
        <p:spPr bwMode="auto">
          <a:xfrm>
            <a:off x="8574872" y="5414387"/>
            <a:ext cx="331456" cy="403264"/>
          </a:xfrm>
          <a:custGeom>
            <a:avLst/>
            <a:gdLst>
              <a:gd name="connsiteX0" fmla="*/ 24209 w 498686"/>
              <a:gd name="connsiteY0" fmla="*/ 562020 h 606722"/>
              <a:gd name="connsiteX1" fmla="*/ 24209 w 498686"/>
              <a:gd name="connsiteY1" fmla="*/ 582549 h 606722"/>
              <a:gd name="connsiteX2" fmla="*/ 474477 w 498686"/>
              <a:gd name="connsiteY2" fmla="*/ 582549 h 606722"/>
              <a:gd name="connsiteX3" fmla="*/ 474477 w 498686"/>
              <a:gd name="connsiteY3" fmla="*/ 562020 h 606722"/>
              <a:gd name="connsiteX4" fmla="*/ 24209 w 498686"/>
              <a:gd name="connsiteY4" fmla="*/ 507631 h 606722"/>
              <a:gd name="connsiteX5" fmla="*/ 24209 w 498686"/>
              <a:gd name="connsiteY5" fmla="*/ 537847 h 606722"/>
              <a:gd name="connsiteX6" fmla="*/ 474477 w 498686"/>
              <a:gd name="connsiteY6" fmla="*/ 537847 h 606722"/>
              <a:gd name="connsiteX7" fmla="*/ 474477 w 498686"/>
              <a:gd name="connsiteY7" fmla="*/ 507631 h 606722"/>
              <a:gd name="connsiteX8" fmla="*/ 217877 w 498686"/>
              <a:gd name="connsiteY8" fmla="*/ 445974 h 606722"/>
              <a:gd name="connsiteX9" fmla="*/ 226334 w 498686"/>
              <a:gd name="connsiteY9" fmla="*/ 445974 h 606722"/>
              <a:gd name="connsiteX10" fmla="*/ 238441 w 498686"/>
              <a:gd name="connsiteY10" fmla="*/ 458041 h 606722"/>
              <a:gd name="connsiteX11" fmla="*/ 226334 w 498686"/>
              <a:gd name="connsiteY11" fmla="*/ 470107 h 606722"/>
              <a:gd name="connsiteX12" fmla="*/ 217877 w 498686"/>
              <a:gd name="connsiteY12" fmla="*/ 470107 h 606722"/>
              <a:gd name="connsiteX13" fmla="*/ 205769 w 498686"/>
              <a:gd name="connsiteY13" fmla="*/ 458041 h 606722"/>
              <a:gd name="connsiteX14" fmla="*/ 217877 w 498686"/>
              <a:gd name="connsiteY14" fmla="*/ 445974 h 606722"/>
              <a:gd name="connsiteX15" fmla="*/ 53242 w 498686"/>
              <a:gd name="connsiteY15" fmla="*/ 445974 h 606722"/>
              <a:gd name="connsiteX16" fmla="*/ 174262 w 498686"/>
              <a:gd name="connsiteY16" fmla="*/ 445974 h 606722"/>
              <a:gd name="connsiteX17" fmla="*/ 186364 w 498686"/>
              <a:gd name="connsiteY17" fmla="*/ 458041 h 606722"/>
              <a:gd name="connsiteX18" fmla="*/ 174262 w 498686"/>
              <a:gd name="connsiteY18" fmla="*/ 470107 h 606722"/>
              <a:gd name="connsiteX19" fmla="*/ 53242 w 498686"/>
              <a:gd name="connsiteY19" fmla="*/ 470107 h 606722"/>
              <a:gd name="connsiteX20" fmla="*/ 41140 w 498686"/>
              <a:gd name="connsiteY20" fmla="*/ 458041 h 606722"/>
              <a:gd name="connsiteX21" fmla="*/ 53242 w 498686"/>
              <a:gd name="connsiteY21" fmla="*/ 445974 h 606722"/>
              <a:gd name="connsiteX22" fmla="*/ 296914 w 498686"/>
              <a:gd name="connsiteY22" fmla="*/ 240769 h 606722"/>
              <a:gd name="connsiteX23" fmla="*/ 337332 w 498686"/>
              <a:gd name="connsiteY23" fmla="*/ 274985 h 606722"/>
              <a:gd name="connsiteX24" fmla="*/ 322376 w 498686"/>
              <a:gd name="connsiteY24" fmla="*/ 306802 h 606722"/>
              <a:gd name="connsiteX25" fmla="*/ 341961 w 498686"/>
              <a:gd name="connsiteY25" fmla="*/ 335686 h 606722"/>
              <a:gd name="connsiteX26" fmla="*/ 341961 w 498686"/>
              <a:gd name="connsiteY26" fmla="*/ 339329 h 606722"/>
              <a:gd name="connsiteX27" fmla="*/ 295935 w 498686"/>
              <a:gd name="connsiteY27" fmla="*/ 381900 h 606722"/>
              <a:gd name="connsiteX28" fmla="*/ 251778 w 498686"/>
              <a:gd name="connsiteY28" fmla="*/ 346972 h 606722"/>
              <a:gd name="connsiteX29" fmla="*/ 263708 w 498686"/>
              <a:gd name="connsiteY29" fmla="*/ 337285 h 606722"/>
              <a:gd name="connsiteX30" fmla="*/ 276527 w 498686"/>
              <a:gd name="connsiteY30" fmla="*/ 346084 h 606722"/>
              <a:gd name="connsiteX31" fmla="*/ 296469 w 498686"/>
              <a:gd name="connsiteY31" fmla="*/ 360037 h 606722"/>
              <a:gd name="connsiteX32" fmla="*/ 317034 w 498686"/>
              <a:gd name="connsiteY32" fmla="*/ 339329 h 606722"/>
              <a:gd name="connsiteX33" fmla="*/ 317034 w 498686"/>
              <a:gd name="connsiteY33" fmla="*/ 335686 h 606722"/>
              <a:gd name="connsiteX34" fmla="*/ 295935 w 498686"/>
              <a:gd name="connsiteY34" fmla="*/ 317555 h 606722"/>
              <a:gd name="connsiteX35" fmla="*/ 288457 w 498686"/>
              <a:gd name="connsiteY35" fmla="*/ 307779 h 606722"/>
              <a:gd name="connsiteX36" fmla="*/ 295935 w 498686"/>
              <a:gd name="connsiteY36" fmla="*/ 298003 h 606722"/>
              <a:gd name="connsiteX37" fmla="*/ 313562 w 498686"/>
              <a:gd name="connsiteY37" fmla="*/ 279251 h 606722"/>
              <a:gd name="connsiteX38" fmla="*/ 296647 w 498686"/>
              <a:gd name="connsiteY38" fmla="*/ 262365 h 606722"/>
              <a:gd name="connsiteX39" fmla="*/ 279643 w 498686"/>
              <a:gd name="connsiteY39" fmla="*/ 275252 h 606722"/>
              <a:gd name="connsiteX40" fmla="*/ 267714 w 498686"/>
              <a:gd name="connsiteY40" fmla="*/ 284761 h 606722"/>
              <a:gd name="connsiteX41" fmla="*/ 254894 w 498686"/>
              <a:gd name="connsiteY41" fmla="*/ 274096 h 606722"/>
              <a:gd name="connsiteX42" fmla="*/ 296914 w 498686"/>
              <a:gd name="connsiteY42" fmla="*/ 240769 h 606722"/>
              <a:gd name="connsiteX43" fmla="*/ 199632 w 498686"/>
              <a:gd name="connsiteY43" fmla="*/ 240769 h 606722"/>
              <a:gd name="connsiteX44" fmla="*/ 242601 w 498686"/>
              <a:gd name="connsiteY44" fmla="*/ 279594 h 606722"/>
              <a:gd name="connsiteX45" fmla="*/ 181839 w 498686"/>
              <a:gd name="connsiteY45" fmla="*/ 354224 h 606722"/>
              <a:gd name="connsiteX46" fmla="*/ 181839 w 498686"/>
              <a:gd name="connsiteY46" fmla="*/ 358844 h 606722"/>
              <a:gd name="connsiteX47" fmla="*/ 235128 w 498686"/>
              <a:gd name="connsiteY47" fmla="*/ 358844 h 606722"/>
              <a:gd name="connsiteX48" fmla="*/ 242957 w 498686"/>
              <a:gd name="connsiteY48" fmla="*/ 369594 h 606722"/>
              <a:gd name="connsiteX49" fmla="*/ 235128 w 498686"/>
              <a:gd name="connsiteY49" fmla="*/ 380700 h 606722"/>
              <a:gd name="connsiteX50" fmla="*/ 166893 w 498686"/>
              <a:gd name="connsiteY50" fmla="*/ 380700 h 606722"/>
              <a:gd name="connsiteX51" fmla="*/ 155950 w 498686"/>
              <a:gd name="connsiteY51" fmla="*/ 372793 h 606722"/>
              <a:gd name="connsiteX52" fmla="*/ 155950 w 498686"/>
              <a:gd name="connsiteY52" fmla="*/ 354224 h 606722"/>
              <a:gd name="connsiteX53" fmla="*/ 217691 w 498686"/>
              <a:gd name="connsiteY53" fmla="*/ 280394 h 606722"/>
              <a:gd name="connsiteX54" fmla="*/ 199899 w 498686"/>
              <a:gd name="connsiteY54" fmla="*/ 263335 h 606722"/>
              <a:gd name="connsiteX55" fmla="*/ 182817 w 498686"/>
              <a:gd name="connsiteY55" fmla="*/ 280216 h 606722"/>
              <a:gd name="connsiteX56" fmla="*/ 169740 w 498686"/>
              <a:gd name="connsiteY56" fmla="*/ 289367 h 606722"/>
              <a:gd name="connsiteX57" fmla="*/ 158441 w 498686"/>
              <a:gd name="connsiteY57" fmla="*/ 275951 h 606722"/>
              <a:gd name="connsiteX58" fmla="*/ 199632 w 498686"/>
              <a:gd name="connsiteY58" fmla="*/ 240769 h 606722"/>
              <a:gd name="connsiteX59" fmla="*/ 102621 w 498686"/>
              <a:gd name="connsiteY59" fmla="*/ 24173 h 606722"/>
              <a:gd name="connsiteX60" fmla="*/ 112857 w 498686"/>
              <a:gd name="connsiteY60" fmla="*/ 165033 h 606722"/>
              <a:gd name="connsiteX61" fmla="*/ 86067 w 498686"/>
              <a:gd name="connsiteY61" fmla="*/ 241018 h 606722"/>
              <a:gd name="connsiteX62" fmla="*/ 24209 w 498686"/>
              <a:gd name="connsiteY62" fmla="*/ 272389 h 606722"/>
              <a:gd name="connsiteX63" fmla="*/ 24209 w 498686"/>
              <a:gd name="connsiteY63" fmla="*/ 483458 h 606722"/>
              <a:gd name="connsiteX64" fmla="*/ 474477 w 498686"/>
              <a:gd name="connsiteY64" fmla="*/ 483458 h 606722"/>
              <a:gd name="connsiteX65" fmla="*/ 474477 w 498686"/>
              <a:gd name="connsiteY65" fmla="*/ 272389 h 606722"/>
              <a:gd name="connsiteX66" fmla="*/ 412620 w 498686"/>
              <a:gd name="connsiteY66" fmla="*/ 241018 h 606722"/>
              <a:gd name="connsiteX67" fmla="*/ 385919 w 498686"/>
              <a:gd name="connsiteY67" fmla="*/ 165033 h 606722"/>
              <a:gd name="connsiteX68" fmla="*/ 396154 w 498686"/>
              <a:gd name="connsiteY68" fmla="*/ 24173 h 606722"/>
              <a:gd name="connsiteX69" fmla="*/ 352543 w 498686"/>
              <a:gd name="connsiteY69" fmla="*/ 24173 h 606722"/>
              <a:gd name="connsiteX70" fmla="*/ 322460 w 498686"/>
              <a:gd name="connsiteY70" fmla="*/ 84783 h 606722"/>
              <a:gd name="connsiteX71" fmla="*/ 249299 w 498686"/>
              <a:gd name="connsiteY71" fmla="*/ 114821 h 606722"/>
              <a:gd name="connsiteX72" fmla="*/ 176227 w 498686"/>
              <a:gd name="connsiteY72" fmla="*/ 84783 h 606722"/>
              <a:gd name="connsiteX73" fmla="*/ 146144 w 498686"/>
              <a:gd name="connsiteY73" fmla="*/ 24173 h 606722"/>
              <a:gd name="connsiteX74" fmla="*/ 89538 w 498686"/>
              <a:gd name="connsiteY74" fmla="*/ 0 h 606722"/>
              <a:gd name="connsiteX75" fmla="*/ 157358 w 498686"/>
              <a:gd name="connsiteY75" fmla="*/ 0 h 606722"/>
              <a:gd name="connsiteX76" fmla="*/ 169463 w 498686"/>
              <a:gd name="connsiteY76" fmla="*/ 11908 h 606722"/>
              <a:gd name="connsiteX77" fmla="*/ 249299 w 498686"/>
              <a:gd name="connsiteY77" fmla="*/ 90648 h 606722"/>
              <a:gd name="connsiteX78" fmla="*/ 329224 w 498686"/>
              <a:gd name="connsiteY78" fmla="*/ 11908 h 606722"/>
              <a:gd name="connsiteX79" fmla="*/ 341328 w 498686"/>
              <a:gd name="connsiteY79" fmla="*/ 0 h 606722"/>
              <a:gd name="connsiteX80" fmla="*/ 409149 w 498686"/>
              <a:gd name="connsiteY80" fmla="*/ 0 h 606722"/>
              <a:gd name="connsiteX81" fmla="*/ 418049 w 498686"/>
              <a:gd name="connsiteY81" fmla="*/ 3821 h 606722"/>
              <a:gd name="connsiteX82" fmla="*/ 421253 w 498686"/>
              <a:gd name="connsiteY82" fmla="*/ 12975 h 606722"/>
              <a:gd name="connsiteX83" fmla="*/ 410039 w 498686"/>
              <a:gd name="connsiteY83" fmla="*/ 166811 h 606722"/>
              <a:gd name="connsiteX84" fmla="*/ 430332 w 498686"/>
              <a:gd name="connsiteY84" fmla="*/ 224488 h 606722"/>
              <a:gd name="connsiteX85" fmla="*/ 486582 w 498686"/>
              <a:gd name="connsiteY85" fmla="*/ 248927 h 606722"/>
              <a:gd name="connsiteX86" fmla="*/ 498686 w 498686"/>
              <a:gd name="connsiteY86" fmla="*/ 261014 h 606722"/>
              <a:gd name="connsiteX87" fmla="*/ 498686 w 498686"/>
              <a:gd name="connsiteY87" fmla="*/ 594636 h 606722"/>
              <a:gd name="connsiteX88" fmla="*/ 486582 w 498686"/>
              <a:gd name="connsiteY88" fmla="*/ 606722 h 606722"/>
              <a:gd name="connsiteX89" fmla="*/ 12104 w 498686"/>
              <a:gd name="connsiteY89" fmla="*/ 606722 h 606722"/>
              <a:gd name="connsiteX90" fmla="*/ 0 w 498686"/>
              <a:gd name="connsiteY90" fmla="*/ 594636 h 606722"/>
              <a:gd name="connsiteX91" fmla="*/ 0 w 498686"/>
              <a:gd name="connsiteY91" fmla="*/ 261014 h 606722"/>
              <a:gd name="connsiteX92" fmla="*/ 12104 w 498686"/>
              <a:gd name="connsiteY92" fmla="*/ 248927 h 606722"/>
              <a:gd name="connsiteX93" fmla="*/ 68355 w 498686"/>
              <a:gd name="connsiteY93" fmla="*/ 224488 h 606722"/>
              <a:gd name="connsiteX94" fmla="*/ 88737 w 498686"/>
              <a:gd name="connsiteY94" fmla="*/ 166811 h 606722"/>
              <a:gd name="connsiteX95" fmla="*/ 77522 w 498686"/>
              <a:gd name="connsiteY95" fmla="*/ 12975 h 606722"/>
              <a:gd name="connsiteX96" fmla="*/ 80726 w 498686"/>
              <a:gd name="connsiteY96" fmla="*/ 3821 h 606722"/>
              <a:gd name="connsiteX97" fmla="*/ 89538 w 498686"/>
              <a:gd name="connsiteY9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98686" h="606722">
                <a:moveTo>
                  <a:pt x="24209" y="562020"/>
                </a:moveTo>
                <a:lnTo>
                  <a:pt x="24209" y="582549"/>
                </a:lnTo>
                <a:lnTo>
                  <a:pt x="474477" y="582549"/>
                </a:lnTo>
                <a:lnTo>
                  <a:pt x="474477" y="562020"/>
                </a:lnTo>
                <a:close/>
                <a:moveTo>
                  <a:pt x="24209" y="507631"/>
                </a:moveTo>
                <a:lnTo>
                  <a:pt x="24209" y="537847"/>
                </a:lnTo>
                <a:lnTo>
                  <a:pt x="474477" y="537847"/>
                </a:lnTo>
                <a:lnTo>
                  <a:pt x="474477" y="507631"/>
                </a:lnTo>
                <a:close/>
                <a:moveTo>
                  <a:pt x="217877" y="445974"/>
                </a:moveTo>
                <a:lnTo>
                  <a:pt x="226334" y="445974"/>
                </a:lnTo>
                <a:cubicBezTo>
                  <a:pt x="233011" y="445974"/>
                  <a:pt x="238441" y="451386"/>
                  <a:pt x="238441" y="458041"/>
                </a:cubicBezTo>
                <a:cubicBezTo>
                  <a:pt x="238441" y="464695"/>
                  <a:pt x="233011" y="470107"/>
                  <a:pt x="226334" y="470107"/>
                </a:cubicBezTo>
                <a:lnTo>
                  <a:pt x="217877" y="470107"/>
                </a:lnTo>
                <a:cubicBezTo>
                  <a:pt x="211200" y="470107"/>
                  <a:pt x="205769" y="464695"/>
                  <a:pt x="205769" y="458041"/>
                </a:cubicBezTo>
                <a:cubicBezTo>
                  <a:pt x="205769" y="451386"/>
                  <a:pt x="211200" y="445974"/>
                  <a:pt x="217877" y="445974"/>
                </a:cubicBezTo>
                <a:close/>
                <a:moveTo>
                  <a:pt x="53242" y="445974"/>
                </a:moveTo>
                <a:lnTo>
                  <a:pt x="174262" y="445974"/>
                </a:lnTo>
                <a:cubicBezTo>
                  <a:pt x="180936" y="445974"/>
                  <a:pt x="186364" y="451386"/>
                  <a:pt x="186364" y="458041"/>
                </a:cubicBezTo>
                <a:cubicBezTo>
                  <a:pt x="186364" y="464695"/>
                  <a:pt x="180936" y="470107"/>
                  <a:pt x="174262" y="470107"/>
                </a:cubicBezTo>
                <a:lnTo>
                  <a:pt x="53242" y="470107"/>
                </a:lnTo>
                <a:cubicBezTo>
                  <a:pt x="46568" y="470107"/>
                  <a:pt x="41140" y="464695"/>
                  <a:pt x="41140" y="458041"/>
                </a:cubicBezTo>
                <a:cubicBezTo>
                  <a:pt x="41140" y="451386"/>
                  <a:pt x="46568" y="445974"/>
                  <a:pt x="53242" y="445974"/>
                </a:cubicBezTo>
                <a:close/>
                <a:moveTo>
                  <a:pt x="296914" y="240769"/>
                </a:moveTo>
                <a:cubicBezTo>
                  <a:pt x="320061" y="240769"/>
                  <a:pt x="337332" y="249567"/>
                  <a:pt x="337332" y="274985"/>
                </a:cubicBezTo>
                <a:cubicBezTo>
                  <a:pt x="337332" y="290182"/>
                  <a:pt x="331812" y="302358"/>
                  <a:pt x="322376" y="306802"/>
                </a:cubicBezTo>
                <a:cubicBezTo>
                  <a:pt x="333682" y="311245"/>
                  <a:pt x="341961" y="319866"/>
                  <a:pt x="341961" y="335686"/>
                </a:cubicBezTo>
                <a:lnTo>
                  <a:pt x="341961" y="339329"/>
                </a:lnTo>
                <a:cubicBezTo>
                  <a:pt x="341961" y="370168"/>
                  <a:pt x="321218" y="381900"/>
                  <a:pt x="295935" y="381900"/>
                </a:cubicBezTo>
                <a:cubicBezTo>
                  <a:pt x="264509" y="381900"/>
                  <a:pt x="251778" y="362525"/>
                  <a:pt x="251778" y="346972"/>
                </a:cubicBezTo>
                <a:cubicBezTo>
                  <a:pt x="251778" y="339329"/>
                  <a:pt x="255072" y="337285"/>
                  <a:pt x="263708" y="337285"/>
                </a:cubicBezTo>
                <a:cubicBezTo>
                  <a:pt x="273857" y="337285"/>
                  <a:pt x="276527" y="339951"/>
                  <a:pt x="276527" y="346084"/>
                </a:cubicBezTo>
                <a:cubicBezTo>
                  <a:pt x="276527" y="354704"/>
                  <a:pt x="284184" y="360037"/>
                  <a:pt x="296469" y="360037"/>
                </a:cubicBezTo>
                <a:cubicBezTo>
                  <a:pt x="310891" y="360037"/>
                  <a:pt x="317034" y="353905"/>
                  <a:pt x="317034" y="339329"/>
                </a:cubicBezTo>
                <a:lnTo>
                  <a:pt x="317034" y="335686"/>
                </a:lnTo>
                <a:cubicBezTo>
                  <a:pt x="317034" y="321555"/>
                  <a:pt x="308221" y="317555"/>
                  <a:pt x="295935" y="317555"/>
                </a:cubicBezTo>
                <a:cubicBezTo>
                  <a:pt x="290326" y="317555"/>
                  <a:pt x="288457" y="312756"/>
                  <a:pt x="288457" y="307779"/>
                </a:cubicBezTo>
                <a:cubicBezTo>
                  <a:pt x="288457" y="302980"/>
                  <a:pt x="290326" y="298003"/>
                  <a:pt x="295935" y="298003"/>
                </a:cubicBezTo>
                <a:cubicBezTo>
                  <a:pt x="305550" y="298003"/>
                  <a:pt x="313562" y="295693"/>
                  <a:pt x="313562" y="279251"/>
                </a:cubicBezTo>
                <a:cubicBezTo>
                  <a:pt x="313562" y="266631"/>
                  <a:pt x="307063" y="262365"/>
                  <a:pt x="296647" y="262365"/>
                </a:cubicBezTo>
                <a:cubicBezTo>
                  <a:pt x="284184" y="262365"/>
                  <a:pt x="279643" y="267520"/>
                  <a:pt x="279643" y="275252"/>
                </a:cubicBezTo>
                <a:cubicBezTo>
                  <a:pt x="279643" y="280940"/>
                  <a:pt x="276973" y="284761"/>
                  <a:pt x="267714" y="284761"/>
                </a:cubicBezTo>
                <a:cubicBezTo>
                  <a:pt x="256586" y="284761"/>
                  <a:pt x="254894" y="282095"/>
                  <a:pt x="254894" y="274096"/>
                </a:cubicBezTo>
                <a:cubicBezTo>
                  <a:pt x="254894" y="260499"/>
                  <a:pt x="264509" y="240769"/>
                  <a:pt x="296914" y="240769"/>
                </a:cubicBezTo>
                <a:close/>
                <a:moveTo>
                  <a:pt x="199632" y="240769"/>
                </a:moveTo>
                <a:cubicBezTo>
                  <a:pt x="221873" y="240769"/>
                  <a:pt x="242601" y="255250"/>
                  <a:pt x="242601" y="279594"/>
                </a:cubicBezTo>
                <a:cubicBezTo>
                  <a:pt x="242601" y="320907"/>
                  <a:pt x="181839" y="334323"/>
                  <a:pt x="181839" y="354224"/>
                </a:cubicBezTo>
                <a:lnTo>
                  <a:pt x="181839" y="358844"/>
                </a:lnTo>
                <a:lnTo>
                  <a:pt x="235128" y="358844"/>
                </a:lnTo>
                <a:cubicBezTo>
                  <a:pt x="239310" y="358844"/>
                  <a:pt x="242957" y="363819"/>
                  <a:pt x="242957" y="369594"/>
                </a:cubicBezTo>
                <a:cubicBezTo>
                  <a:pt x="242957" y="375280"/>
                  <a:pt x="239310" y="380700"/>
                  <a:pt x="235128" y="380700"/>
                </a:cubicBezTo>
                <a:lnTo>
                  <a:pt x="166893" y="380700"/>
                </a:lnTo>
                <a:cubicBezTo>
                  <a:pt x="162445" y="380700"/>
                  <a:pt x="155950" y="377590"/>
                  <a:pt x="155950" y="372793"/>
                </a:cubicBezTo>
                <a:lnTo>
                  <a:pt x="155950" y="354224"/>
                </a:lnTo>
                <a:cubicBezTo>
                  <a:pt x="155950" y="323661"/>
                  <a:pt x="217691" y="307314"/>
                  <a:pt x="217691" y="280394"/>
                </a:cubicBezTo>
                <a:cubicBezTo>
                  <a:pt x="217691" y="272486"/>
                  <a:pt x="212531" y="263335"/>
                  <a:pt x="199899" y="263335"/>
                </a:cubicBezTo>
                <a:cubicBezTo>
                  <a:pt x="190468" y="263335"/>
                  <a:pt x="182817" y="268311"/>
                  <a:pt x="182817" y="280216"/>
                </a:cubicBezTo>
                <a:cubicBezTo>
                  <a:pt x="182817" y="284747"/>
                  <a:pt x="178013" y="289367"/>
                  <a:pt x="169740" y="289367"/>
                </a:cubicBezTo>
                <a:cubicBezTo>
                  <a:pt x="163245" y="289367"/>
                  <a:pt x="158441" y="286257"/>
                  <a:pt x="158441" y="275951"/>
                </a:cubicBezTo>
                <a:cubicBezTo>
                  <a:pt x="158441" y="254184"/>
                  <a:pt x="178369" y="240769"/>
                  <a:pt x="199632" y="240769"/>
                </a:cubicBezTo>
                <a:close/>
                <a:moveTo>
                  <a:pt x="102621" y="24173"/>
                </a:moveTo>
                <a:lnTo>
                  <a:pt x="112857" y="165033"/>
                </a:lnTo>
                <a:cubicBezTo>
                  <a:pt x="114904" y="192850"/>
                  <a:pt x="105113" y="220577"/>
                  <a:pt x="86067" y="241018"/>
                </a:cubicBezTo>
                <a:cubicBezTo>
                  <a:pt x="69779" y="258436"/>
                  <a:pt x="47706" y="269545"/>
                  <a:pt x="24209" y="272389"/>
                </a:cubicBezTo>
                <a:lnTo>
                  <a:pt x="24209" y="483458"/>
                </a:lnTo>
                <a:lnTo>
                  <a:pt x="474477" y="483458"/>
                </a:lnTo>
                <a:lnTo>
                  <a:pt x="474477" y="272389"/>
                </a:lnTo>
                <a:cubicBezTo>
                  <a:pt x="450980" y="269545"/>
                  <a:pt x="428908" y="258436"/>
                  <a:pt x="412620" y="241018"/>
                </a:cubicBezTo>
                <a:cubicBezTo>
                  <a:pt x="393573" y="220577"/>
                  <a:pt x="383872" y="192850"/>
                  <a:pt x="385919" y="165033"/>
                </a:cubicBezTo>
                <a:lnTo>
                  <a:pt x="396154" y="24173"/>
                </a:lnTo>
                <a:lnTo>
                  <a:pt x="352543" y="24173"/>
                </a:lnTo>
                <a:cubicBezTo>
                  <a:pt x="349606" y="47101"/>
                  <a:pt x="339192" y="68342"/>
                  <a:pt x="322460" y="84783"/>
                </a:cubicBezTo>
                <a:cubicBezTo>
                  <a:pt x="302879" y="104157"/>
                  <a:pt x="276890" y="114821"/>
                  <a:pt x="249299" y="114821"/>
                </a:cubicBezTo>
                <a:cubicBezTo>
                  <a:pt x="221797" y="114821"/>
                  <a:pt x="195808" y="104157"/>
                  <a:pt x="176227" y="84783"/>
                </a:cubicBezTo>
                <a:cubicBezTo>
                  <a:pt x="159494" y="68342"/>
                  <a:pt x="148992" y="47101"/>
                  <a:pt x="146144" y="24173"/>
                </a:cubicBezTo>
                <a:close/>
                <a:moveTo>
                  <a:pt x="89538" y="0"/>
                </a:moveTo>
                <a:lnTo>
                  <a:pt x="157358" y="0"/>
                </a:lnTo>
                <a:cubicBezTo>
                  <a:pt x="164033" y="0"/>
                  <a:pt x="169374" y="5332"/>
                  <a:pt x="169463" y="11908"/>
                </a:cubicBezTo>
                <a:cubicBezTo>
                  <a:pt x="169997" y="55366"/>
                  <a:pt x="205865" y="90648"/>
                  <a:pt x="249299" y="90648"/>
                </a:cubicBezTo>
                <a:cubicBezTo>
                  <a:pt x="292821" y="90648"/>
                  <a:pt x="328601" y="55366"/>
                  <a:pt x="329224" y="11908"/>
                </a:cubicBezTo>
                <a:cubicBezTo>
                  <a:pt x="329224" y="5332"/>
                  <a:pt x="334653" y="0"/>
                  <a:pt x="341328" y="0"/>
                </a:cubicBezTo>
                <a:lnTo>
                  <a:pt x="409149" y="0"/>
                </a:lnTo>
                <a:cubicBezTo>
                  <a:pt x="412531" y="0"/>
                  <a:pt x="415735" y="1422"/>
                  <a:pt x="418049" y="3821"/>
                </a:cubicBezTo>
                <a:cubicBezTo>
                  <a:pt x="420363" y="6310"/>
                  <a:pt x="421520" y="9598"/>
                  <a:pt x="421253" y="12975"/>
                </a:cubicBezTo>
                <a:lnTo>
                  <a:pt x="410039" y="166811"/>
                </a:lnTo>
                <a:cubicBezTo>
                  <a:pt x="408437" y="188228"/>
                  <a:pt x="415646" y="208758"/>
                  <a:pt x="430332" y="224488"/>
                </a:cubicBezTo>
                <a:cubicBezTo>
                  <a:pt x="445017" y="240307"/>
                  <a:pt x="465043" y="248927"/>
                  <a:pt x="486582" y="248927"/>
                </a:cubicBezTo>
                <a:cubicBezTo>
                  <a:pt x="493257" y="248927"/>
                  <a:pt x="498686" y="254348"/>
                  <a:pt x="498686" y="261014"/>
                </a:cubicBezTo>
                <a:lnTo>
                  <a:pt x="498686" y="594636"/>
                </a:lnTo>
                <a:cubicBezTo>
                  <a:pt x="498686" y="601301"/>
                  <a:pt x="493257" y="606722"/>
                  <a:pt x="486582" y="606722"/>
                </a:cubicBezTo>
                <a:lnTo>
                  <a:pt x="12104" y="606722"/>
                </a:lnTo>
                <a:cubicBezTo>
                  <a:pt x="5429" y="606722"/>
                  <a:pt x="0" y="601301"/>
                  <a:pt x="0" y="594636"/>
                </a:cubicBezTo>
                <a:lnTo>
                  <a:pt x="0" y="261014"/>
                </a:lnTo>
                <a:cubicBezTo>
                  <a:pt x="0" y="254348"/>
                  <a:pt x="5429" y="248927"/>
                  <a:pt x="12104" y="248927"/>
                </a:cubicBezTo>
                <a:cubicBezTo>
                  <a:pt x="33732" y="248927"/>
                  <a:pt x="53669" y="240307"/>
                  <a:pt x="68355" y="224488"/>
                </a:cubicBezTo>
                <a:cubicBezTo>
                  <a:pt x="83040" y="208758"/>
                  <a:pt x="90250" y="188228"/>
                  <a:pt x="88737" y="166811"/>
                </a:cubicBezTo>
                <a:lnTo>
                  <a:pt x="77522" y="12975"/>
                </a:lnTo>
                <a:cubicBezTo>
                  <a:pt x="77255" y="9598"/>
                  <a:pt x="78412" y="6310"/>
                  <a:pt x="80726" y="3821"/>
                </a:cubicBezTo>
                <a:cubicBezTo>
                  <a:pt x="82951" y="1422"/>
                  <a:pt x="86245" y="0"/>
                  <a:pt x="89538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5DB68A87-4CB2-4145-A308-0DDE23D0B1B4}"/>
              </a:ext>
            </a:extLst>
          </p:cNvPr>
          <p:cNvSpPr txBox="1"/>
          <p:nvPr/>
        </p:nvSpPr>
        <p:spPr>
          <a:xfrm>
            <a:off x="9124950" y="628650"/>
            <a:ext cx="3190875" cy="106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数据概述：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共收录信息</a:t>
            </a:r>
            <a:r>
              <a:rPr lang="en-US" altLang="zh-CN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1026</a:t>
            </a: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共收录球员 </a:t>
            </a:r>
            <a:r>
              <a:rPr lang="en-US" altLang="zh-CN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513</a:t>
            </a: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</a:p>
        </p:txBody>
      </p:sp>
      <p:sp>
        <p:nvSpPr>
          <p:cNvPr id="74" name="basketball-player-with-the-ball_37442">
            <a:extLst>
              <a:ext uri="{FF2B5EF4-FFF2-40B4-BE49-F238E27FC236}">
                <a16:creationId xmlns:a16="http://schemas.microsoft.com/office/drawing/2014/main" id="{D2B3D7AB-3BF9-4856-9D6C-D7DE1B3D6E95}"/>
              </a:ext>
            </a:extLst>
          </p:cNvPr>
          <p:cNvSpPr>
            <a:spLocks noChangeAspect="1"/>
          </p:cNvSpPr>
          <p:nvPr/>
        </p:nvSpPr>
        <p:spPr bwMode="auto">
          <a:xfrm>
            <a:off x="8574872" y="2386854"/>
            <a:ext cx="331456" cy="403264"/>
          </a:xfrm>
          <a:custGeom>
            <a:avLst/>
            <a:gdLst>
              <a:gd name="connsiteX0" fmla="*/ 24209 w 498686"/>
              <a:gd name="connsiteY0" fmla="*/ 562020 h 606722"/>
              <a:gd name="connsiteX1" fmla="*/ 24209 w 498686"/>
              <a:gd name="connsiteY1" fmla="*/ 582549 h 606722"/>
              <a:gd name="connsiteX2" fmla="*/ 474477 w 498686"/>
              <a:gd name="connsiteY2" fmla="*/ 582549 h 606722"/>
              <a:gd name="connsiteX3" fmla="*/ 474477 w 498686"/>
              <a:gd name="connsiteY3" fmla="*/ 562020 h 606722"/>
              <a:gd name="connsiteX4" fmla="*/ 24209 w 498686"/>
              <a:gd name="connsiteY4" fmla="*/ 507631 h 606722"/>
              <a:gd name="connsiteX5" fmla="*/ 24209 w 498686"/>
              <a:gd name="connsiteY5" fmla="*/ 537847 h 606722"/>
              <a:gd name="connsiteX6" fmla="*/ 474477 w 498686"/>
              <a:gd name="connsiteY6" fmla="*/ 537847 h 606722"/>
              <a:gd name="connsiteX7" fmla="*/ 474477 w 498686"/>
              <a:gd name="connsiteY7" fmla="*/ 507631 h 606722"/>
              <a:gd name="connsiteX8" fmla="*/ 217877 w 498686"/>
              <a:gd name="connsiteY8" fmla="*/ 445974 h 606722"/>
              <a:gd name="connsiteX9" fmla="*/ 226334 w 498686"/>
              <a:gd name="connsiteY9" fmla="*/ 445974 h 606722"/>
              <a:gd name="connsiteX10" fmla="*/ 238441 w 498686"/>
              <a:gd name="connsiteY10" fmla="*/ 458041 h 606722"/>
              <a:gd name="connsiteX11" fmla="*/ 226334 w 498686"/>
              <a:gd name="connsiteY11" fmla="*/ 470107 h 606722"/>
              <a:gd name="connsiteX12" fmla="*/ 217877 w 498686"/>
              <a:gd name="connsiteY12" fmla="*/ 470107 h 606722"/>
              <a:gd name="connsiteX13" fmla="*/ 205769 w 498686"/>
              <a:gd name="connsiteY13" fmla="*/ 458041 h 606722"/>
              <a:gd name="connsiteX14" fmla="*/ 217877 w 498686"/>
              <a:gd name="connsiteY14" fmla="*/ 445974 h 606722"/>
              <a:gd name="connsiteX15" fmla="*/ 53242 w 498686"/>
              <a:gd name="connsiteY15" fmla="*/ 445974 h 606722"/>
              <a:gd name="connsiteX16" fmla="*/ 174262 w 498686"/>
              <a:gd name="connsiteY16" fmla="*/ 445974 h 606722"/>
              <a:gd name="connsiteX17" fmla="*/ 186364 w 498686"/>
              <a:gd name="connsiteY17" fmla="*/ 458041 h 606722"/>
              <a:gd name="connsiteX18" fmla="*/ 174262 w 498686"/>
              <a:gd name="connsiteY18" fmla="*/ 470107 h 606722"/>
              <a:gd name="connsiteX19" fmla="*/ 53242 w 498686"/>
              <a:gd name="connsiteY19" fmla="*/ 470107 h 606722"/>
              <a:gd name="connsiteX20" fmla="*/ 41140 w 498686"/>
              <a:gd name="connsiteY20" fmla="*/ 458041 h 606722"/>
              <a:gd name="connsiteX21" fmla="*/ 53242 w 498686"/>
              <a:gd name="connsiteY21" fmla="*/ 445974 h 606722"/>
              <a:gd name="connsiteX22" fmla="*/ 296914 w 498686"/>
              <a:gd name="connsiteY22" fmla="*/ 240769 h 606722"/>
              <a:gd name="connsiteX23" fmla="*/ 337332 w 498686"/>
              <a:gd name="connsiteY23" fmla="*/ 274985 h 606722"/>
              <a:gd name="connsiteX24" fmla="*/ 322376 w 498686"/>
              <a:gd name="connsiteY24" fmla="*/ 306802 h 606722"/>
              <a:gd name="connsiteX25" fmla="*/ 341961 w 498686"/>
              <a:gd name="connsiteY25" fmla="*/ 335686 h 606722"/>
              <a:gd name="connsiteX26" fmla="*/ 341961 w 498686"/>
              <a:gd name="connsiteY26" fmla="*/ 339329 h 606722"/>
              <a:gd name="connsiteX27" fmla="*/ 295935 w 498686"/>
              <a:gd name="connsiteY27" fmla="*/ 381900 h 606722"/>
              <a:gd name="connsiteX28" fmla="*/ 251778 w 498686"/>
              <a:gd name="connsiteY28" fmla="*/ 346972 h 606722"/>
              <a:gd name="connsiteX29" fmla="*/ 263708 w 498686"/>
              <a:gd name="connsiteY29" fmla="*/ 337285 h 606722"/>
              <a:gd name="connsiteX30" fmla="*/ 276527 w 498686"/>
              <a:gd name="connsiteY30" fmla="*/ 346084 h 606722"/>
              <a:gd name="connsiteX31" fmla="*/ 296469 w 498686"/>
              <a:gd name="connsiteY31" fmla="*/ 360037 h 606722"/>
              <a:gd name="connsiteX32" fmla="*/ 317034 w 498686"/>
              <a:gd name="connsiteY32" fmla="*/ 339329 h 606722"/>
              <a:gd name="connsiteX33" fmla="*/ 317034 w 498686"/>
              <a:gd name="connsiteY33" fmla="*/ 335686 h 606722"/>
              <a:gd name="connsiteX34" fmla="*/ 295935 w 498686"/>
              <a:gd name="connsiteY34" fmla="*/ 317555 h 606722"/>
              <a:gd name="connsiteX35" fmla="*/ 288457 w 498686"/>
              <a:gd name="connsiteY35" fmla="*/ 307779 h 606722"/>
              <a:gd name="connsiteX36" fmla="*/ 295935 w 498686"/>
              <a:gd name="connsiteY36" fmla="*/ 298003 h 606722"/>
              <a:gd name="connsiteX37" fmla="*/ 313562 w 498686"/>
              <a:gd name="connsiteY37" fmla="*/ 279251 h 606722"/>
              <a:gd name="connsiteX38" fmla="*/ 296647 w 498686"/>
              <a:gd name="connsiteY38" fmla="*/ 262365 h 606722"/>
              <a:gd name="connsiteX39" fmla="*/ 279643 w 498686"/>
              <a:gd name="connsiteY39" fmla="*/ 275252 h 606722"/>
              <a:gd name="connsiteX40" fmla="*/ 267714 w 498686"/>
              <a:gd name="connsiteY40" fmla="*/ 284761 h 606722"/>
              <a:gd name="connsiteX41" fmla="*/ 254894 w 498686"/>
              <a:gd name="connsiteY41" fmla="*/ 274096 h 606722"/>
              <a:gd name="connsiteX42" fmla="*/ 296914 w 498686"/>
              <a:gd name="connsiteY42" fmla="*/ 240769 h 606722"/>
              <a:gd name="connsiteX43" fmla="*/ 199632 w 498686"/>
              <a:gd name="connsiteY43" fmla="*/ 240769 h 606722"/>
              <a:gd name="connsiteX44" fmla="*/ 242601 w 498686"/>
              <a:gd name="connsiteY44" fmla="*/ 279594 h 606722"/>
              <a:gd name="connsiteX45" fmla="*/ 181839 w 498686"/>
              <a:gd name="connsiteY45" fmla="*/ 354224 h 606722"/>
              <a:gd name="connsiteX46" fmla="*/ 181839 w 498686"/>
              <a:gd name="connsiteY46" fmla="*/ 358844 h 606722"/>
              <a:gd name="connsiteX47" fmla="*/ 235128 w 498686"/>
              <a:gd name="connsiteY47" fmla="*/ 358844 h 606722"/>
              <a:gd name="connsiteX48" fmla="*/ 242957 w 498686"/>
              <a:gd name="connsiteY48" fmla="*/ 369594 h 606722"/>
              <a:gd name="connsiteX49" fmla="*/ 235128 w 498686"/>
              <a:gd name="connsiteY49" fmla="*/ 380700 h 606722"/>
              <a:gd name="connsiteX50" fmla="*/ 166893 w 498686"/>
              <a:gd name="connsiteY50" fmla="*/ 380700 h 606722"/>
              <a:gd name="connsiteX51" fmla="*/ 155950 w 498686"/>
              <a:gd name="connsiteY51" fmla="*/ 372793 h 606722"/>
              <a:gd name="connsiteX52" fmla="*/ 155950 w 498686"/>
              <a:gd name="connsiteY52" fmla="*/ 354224 h 606722"/>
              <a:gd name="connsiteX53" fmla="*/ 217691 w 498686"/>
              <a:gd name="connsiteY53" fmla="*/ 280394 h 606722"/>
              <a:gd name="connsiteX54" fmla="*/ 199899 w 498686"/>
              <a:gd name="connsiteY54" fmla="*/ 263335 h 606722"/>
              <a:gd name="connsiteX55" fmla="*/ 182817 w 498686"/>
              <a:gd name="connsiteY55" fmla="*/ 280216 h 606722"/>
              <a:gd name="connsiteX56" fmla="*/ 169740 w 498686"/>
              <a:gd name="connsiteY56" fmla="*/ 289367 h 606722"/>
              <a:gd name="connsiteX57" fmla="*/ 158441 w 498686"/>
              <a:gd name="connsiteY57" fmla="*/ 275951 h 606722"/>
              <a:gd name="connsiteX58" fmla="*/ 199632 w 498686"/>
              <a:gd name="connsiteY58" fmla="*/ 240769 h 606722"/>
              <a:gd name="connsiteX59" fmla="*/ 102621 w 498686"/>
              <a:gd name="connsiteY59" fmla="*/ 24173 h 606722"/>
              <a:gd name="connsiteX60" fmla="*/ 112857 w 498686"/>
              <a:gd name="connsiteY60" fmla="*/ 165033 h 606722"/>
              <a:gd name="connsiteX61" fmla="*/ 86067 w 498686"/>
              <a:gd name="connsiteY61" fmla="*/ 241018 h 606722"/>
              <a:gd name="connsiteX62" fmla="*/ 24209 w 498686"/>
              <a:gd name="connsiteY62" fmla="*/ 272389 h 606722"/>
              <a:gd name="connsiteX63" fmla="*/ 24209 w 498686"/>
              <a:gd name="connsiteY63" fmla="*/ 483458 h 606722"/>
              <a:gd name="connsiteX64" fmla="*/ 474477 w 498686"/>
              <a:gd name="connsiteY64" fmla="*/ 483458 h 606722"/>
              <a:gd name="connsiteX65" fmla="*/ 474477 w 498686"/>
              <a:gd name="connsiteY65" fmla="*/ 272389 h 606722"/>
              <a:gd name="connsiteX66" fmla="*/ 412620 w 498686"/>
              <a:gd name="connsiteY66" fmla="*/ 241018 h 606722"/>
              <a:gd name="connsiteX67" fmla="*/ 385919 w 498686"/>
              <a:gd name="connsiteY67" fmla="*/ 165033 h 606722"/>
              <a:gd name="connsiteX68" fmla="*/ 396154 w 498686"/>
              <a:gd name="connsiteY68" fmla="*/ 24173 h 606722"/>
              <a:gd name="connsiteX69" fmla="*/ 352543 w 498686"/>
              <a:gd name="connsiteY69" fmla="*/ 24173 h 606722"/>
              <a:gd name="connsiteX70" fmla="*/ 322460 w 498686"/>
              <a:gd name="connsiteY70" fmla="*/ 84783 h 606722"/>
              <a:gd name="connsiteX71" fmla="*/ 249299 w 498686"/>
              <a:gd name="connsiteY71" fmla="*/ 114821 h 606722"/>
              <a:gd name="connsiteX72" fmla="*/ 176227 w 498686"/>
              <a:gd name="connsiteY72" fmla="*/ 84783 h 606722"/>
              <a:gd name="connsiteX73" fmla="*/ 146144 w 498686"/>
              <a:gd name="connsiteY73" fmla="*/ 24173 h 606722"/>
              <a:gd name="connsiteX74" fmla="*/ 89538 w 498686"/>
              <a:gd name="connsiteY74" fmla="*/ 0 h 606722"/>
              <a:gd name="connsiteX75" fmla="*/ 157358 w 498686"/>
              <a:gd name="connsiteY75" fmla="*/ 0 h 606722"/>
              <a:gd name="connsiteX76" fmla="*/ 169463 w 498686"/>
              <a:gd name="connsiteY76" fmla="*/ 11908 h 606722"/>
              <a:gd name="connsiteX77" fmla="*/ 249299 w 498686"/>
              <a:gd name="connsiteY77" fmla="*/ 90648 h 606722"/>
              <a:gd name="connsiteX78" fmla="*/ 329224 w 498686"/>
              <a:gd name="connsiteY78" fmla="*/ 11908 h 606722"/>
              <a:gd name="connsiteX79" fmla="*/ 341328 w 498686"/>
              <a:gd name="connsiteY79" fmla="*/ 0 h 606722"/>
              <a:gd name="connsiteX80" fmla="*/ 409149 w 498686"/>
              <a:gd name="connsiteY80" fmla="*/ 0 h 606722"/>
              <a:gd name="connsiteX81" fmla="*/ 418049 w 498686"/>
              <a:gd name="connsiteY81" fmla="*/ 3821 h 606722"/>
              <a:gd name="connsiteX82" fmla="*/ 421253 w 498686"/>
              <a:gd name="connsiteY82" fmla="*/ 12975 h 606722"/>
              <a:gd name="connsiteX83" fmla="*/ 410039 w 498686"/>
              <a:gd name="connsiteY83" fmla="*/ 166811 h 606722"/>
              <a:gd name="connsiteX84" fmla="*/ 430332 w 498686"/>
              <a:gd name="connsiteY84" fmla="*/ 224488 h 606722"/>
              <a:gd name="connsiteX85" fmla="*/ 486582 w 498686"/>
              <a:gd name="connsiteY85" fmla="*/ 248927 h 606722"/>
              <a:gd name="connsiteX86" fmla="*/ 498686 w 498686"/>
              <a:gd name="connsiteY86" fmla="*/ 261014 h 606722"/>
              <a:gd name="connsiteX87" fmla="*/ 498686 w 498686"/>
              <a:gd name="connsiteY87" fmla="*/ 594636 h 606722"/>
              <a:gd name="connsiteX88" fmla="*/ 486582 w 498686"/>
              <a:gd name="connsiteY88" fmla="*/ 606722 h 606722"/>
              <a:gd name="connsiteX89" fmla="*/ 12104 w 498686"/>
              <a:gd name="connsiteY89" fmla="*/ 606722 h 606722"/>
              <a:gd name="connsiteX90" fmla="*/ 0 w 498686"/>
              <a:gd name="connsiteY90" fmla="*/ 594636 h 606722"/>
              <a:gd name="connsiteX91" fmla="*/ 0 w 498686"/>
              <a:gd name="connsiteY91" fmla="*/ 261014 h 606722"/>
              <a:gd name="connsiteX92" fmla="*/ 12104 w 498686"/>
              <a:gd name="connsiteY92" fmla="*/ 248927 h 606722"/>
              <a:gd name="connsiteX93" fmla="*/ 68355 w 498686"/>
              <a:gd name="connsiteY93" fmla="*/ 224488 h 606722"/>
              <a:gd name="connsiteX94" fmla="*/ 88737 w 498686"/>
              <a:gd name="connsiteY94" fmla="*/ 166811 h 606722"/>
              <a:gd name="connsiteX95" fmla="*/ 77522 w 498686"/>
              <a:gd name="connsiteY95" fmla="*/ 12975 h 606722"/>
              <a:gd name="connsiteX96" fmla="*/ 80726 w 498686"/>
              <a:gd name="connsiteY96" fmla="*/ 3821 h 606722"/>
              <a:gd name="connsiteX97" fmla="*/ 89538 w 498686"/>
              <a:gd name="connsiteY9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98686" h="606722">
                <a:moveTo>
                  <a:pt x="24209" y="562020"/>
                </a:moveTo>
                <a:lnTo>
                  <a:pt x="24209" y="582549"/>
                </a:lnTo>
                <a:lnTo>
                  <a:pt x="474477" y="582549"/>
                </a:lnTo>
                <a:lnTo>
                  <a:pt x="474477" y="562020"/>
                </a:lnTo>
                <a:close/>
                <a:moveTo>
                  <a:pt x="24209" y="507631"/>
                </a:moveTo>
                <a:lnTo>
                  <a:pt x="24209" y="537847"/>
                </a:lnTo>
                <a:lnTo>
                  <a:pt x="474477" y="537847"/>
                </a:lnTo>
                <a:lnTo>
                  <a:pt x="474477" y="507631"/>
                </a:lnTo>
                <a:close/>
                <a:moveTo>
                  <a:pt x="217877" y="445974"/>
                </a:moveTo>
                <a:lnTo>
                  <a:pt x="226334" y="445974"/>
                </a:lnTo>
                <a:cubicBezTo>
                  <a:pt x="233011" y="445974"/>
                  <a:pt x="238441" y="451386"/>
                  <a:pt x="238441" y="458041"/>
                </a:cubicBezTo>
                <a:cubicBezTo>
                  <a:pt x="238441" y="464695"/>
                  <a:pt x="233011" y="470107"/>
                  <a:pt x="226334" y="470107"/>
                </a:cubicBezTo>
                <a:lnTo>
                  <a:pt x="217877" y="470107"/>
                </a:lnTo>
                <a:cubicBezTo>
                  <a:pt x="211200" y="470107"/>
                  <a:pt x="205769" y="464695"/>
                  <a:pt x="205769" y="458041"/>
                </a:cubicBezTo>
                <a:cubicBezTo>
                  <a:pt x="205769" y="451386"/>
                  <a:pt x="211200" y="445974"/>
                  <a:pt x="217877" y="445974"/>
                </a:cubicBezTo>
                <a:close/>
                <a:moveTo>
                  <a:pt x="53242" y="445974"/>
                </a:moveTo>
                <a:lnTo>
                  <a:pt x="174262" y="445974"/>
                </a:lnTo>
                <a:cubicBezTo>
                  <a:pt x="180936" y="445974"/>
                  <a:pt x="186364" y="451386"/>
                  <a:pt x="186364" y="458041"/>
                </a:cubicBezTo>
                <a:cubicBezTo>
                  <a:pt x="186364" y="464695"/>
                  <a:pt x="180936" y="470107"/>
                  <a:pt x="174262" y="470107"/>
                </a:cubicBezTo>
                <a:lnTo>
                  <a:pt x="53242" y="470107"/>
                </a:lnTo>
                <a:cubicBezTo>
                  <a:pt x="46568" y="470107"/>
                  <a:pt x="41140" y="464695"/>
                  <a:pt x="41140" y="458041"/>
                </a:cubicBezTo>
                <a:cubicBezTo>
                  <a:pt x="41140" y="451386"/>
                  <a:pt x="46568" y="445974"/>
                  <a:pt x="53242" y="445974"/>
                </a:cubicBezTo>
                <a:close/>
                <a:moveTo>
                  <a:pt x="296914" y="240769"/>
                </a:moveTo>
                <a:cubicBezTo>
                  <a:pt x="320061" y="240769"/>
                  <a:pt x="337332" y="249567"/>
                  <a:pt x="337332" y="274985"/>
                </a:cubicBezTo>
                <a:cubicBezTo>
                  <a:pt x="337332" y="290182"/>
                  <a:pt x="331812" y="302358"/>
                  <a:pt x="322376" y="306802"/>
                </a:cubicBezTo>
                <a:cubicBezTo>
                  <a:pt x="333682" y="311245"/>
                  <a:pt x="341961" y="319866"/>
                  <a:pt x="341961" y="335686"/>
                </a:cubicBezTo>
                <a:lnTo>
                  <a:pt x="341961" y="339329"/>
                </a:lnTo>
                <a:cubicBezTo>
                  <a:pt x="341961" y="370168"/>
                  <a:pt x="321218" y="381900"/>
                  <a:pt x="295935" y="381900"/>
                </a:cubicBezTo>
                <a:cubicBezTo>
                  <a:pt x="264509" y="381900"/>
                  <a:pt x="251778" y="362525"/>
                  <a:pt x="251778" y="346972"/>
                </a:cubicBezTo>
                <a:cubicBezTo>
                  <a:pt x="251778" y="339329"/>
                  <a:pt x="255072" y="337285"/>
                  <a:pt x="263708" y="337285"/>
                </a:cubicBezTo>
                <a:cubicBezTo>
                  <a:pt x="273857" y="337285"/>
                  <a:pt x="276527" y="339951"/>
                  <a:pt x="276527" y="346084"/>
                </a:cubicBezTo>
                <a:cubicBezTo>
                  <a:pt x="276527" y="354704"/>
                  <a:pt x="284184" y="360037"/>
                  <a:pt x="296469" y="360037"/>
                </a:cubicBezTo>
                <a:cubicBezTo>
                  <a:pt x="310891" y="360037"/>
                  <a:pt x="317034" y="353905"/>
                  <a:pt x="317034" y="339329"/>
                </a:cubicBezTo>
                <a:lnTo>
                  <a:pt x="317034" y="335686"/>
                </a:lnTo>
                <a:cubicBezTo>
                  <a:pt x="317034" y="321555"/>
                  <a:pt x="308221" y="317555"/>
                  <a:pt x="295935" y="317555"/>
                </a:cubicBezTo>
                <a:cubicBezTo>
                  <a:pt x="290326" y="317555"/>
                  <a:pt x="288457" y="312756"/>
                  <a:pt x="288457" y="307779"/>
                </a:cubicBezTo>
                <a:cubicBezTo>
                  <a:pt x="288457" y="302980"/>
                  <a:pt x="290326" y="298003"/>
                  <a:pt x="295935" y="298003"/>
                </a:cubicBezTo>
                <a:cubicBezTo>
                  <a:pt x="305550" y="298003"/>
                  <a:pt x="313562" y="295693"/>
                  <a:pt x="313562" y="279251"/>
                </a:cubicBezTo>
                <a:cubicBezTo>
                  <a:pt x="313562" y="266631"/>
                  <a:pt x="307063" y="262365"/>
                  <a:pt x="296647" y="262365"/>
                </a:cubicBezTo>
                <a:cubicBezTo>
                  <a:pt x="284184" y="262365"/>
                  <a:pt x="279643" y="267520"/>
                  <a:pt x="279643" y="275252"/>
                </a:cubicBezTo>
                <a:cubicBezTo>
                  <a:pt x="279643" y="280940"/>
                  <a:pt x="276973" y="284761"/>
                  <a:pt x="267714" y="284761"/>
                </a:cubicBezTo>
                <a:cubicBezTo>
                  <a:pt x="256586" y="284761"/>
                  <a:pt x="254894" y="282095"/>
                  <a:pt x="254894" y="274096"/>
                </a:cubicBezTo>
                <a:cubicBezTo>
                  <a:pt x="254894" y="260499"/>
                  <a:pt x="264509" y="240769"/>
                  <a:pt x="296914" y="240769"/>
                </a:cubicBezTo>
                <a:close/>
                <a:moveTo>
                  <a:pt x="199632" y="240769"/>
                </a:moveTo>
                <a:cubicBezTo>
                  <a:pt x="221873" y="240769"/>
                  <a:pt x="242601" y="255250"/>
                  <a:pt x="242601" y="279594"/>
                </a:cubicBezTo>
                <a:cubicBezTo>
                  <a:pt x="242601" y="320907"/>
                  <a:pt x="181839" y="334323"/>
                  <a:pt x="181839" y="354224"/>
                </a:cubicBezTo>
                <a:lnTo>
                  <a:pt x="181839" y="358844"/>
                </a:lnTo>
                <a:lnTo>
                  <a:pt x="235128" y="358844"/>
                </a:lnTo>
                <a:cubicBezTo>
                  <a:pt x="239310" y="358844"/>
                  <a:pt x="242957" y="363819"/>
                  <a:pt x="242957" y="369594"/>
                </a:cubicBezTo>
                <a:cubicBezTo>
                  <a:pt x="242957" y="375280"/>
                  <a:pt x="239310" y="380700"/>
                  <a:pt x="235128" y="380700"/>
                </a:cubicBezTo>
                <a:lnTo>
                  <a:pt x="166893" y="380700"/>
                </a:lnTo>
                <a:cubicBezTo>
                  <a:pt x="162445" y="380700"/>
                  <a:pt x="155950" y="377590"/>
                  <a:pt x="155950" y="372793"/>
                </a:cubicBezTo>
                <a:lnTo>
                  <a:pt x="155950" y="354224"/>
                </a:lnTo>
                <a:cubicBezTo>
                  <a:pt x="155950" y="323661"/>
                  <a:pt x="217691" y="307314"/>
                  <a:pt x="217691" y="280394"/>
                </a:cubicBezTo>
                <a:cubicBezTo>
                  <a:pt x="217691" y="272486"/>
                  <a:pt x="212531" y="263335"/>
                  <a:pt x="199899" y="263335"/>
                </a:cubicBezTo>
                <a:cubicBezTo>
                  <a:pt x="190468" y="263335"/>
                  <a:pt x="182817" y="268311"/>
                  <a:pt x="182817" y="280216"/>
                </a:cubicBezTo>
                <a:cubicBezTo>
                  <a:pt x="182817" y="284747"/>
                  <a:pt x="178013" y="289367"/>
                  <a:pt x="169740" y="289367"/>
                </a:cubicBezTo>
                <a:cubicBezTo>
                  <a:pt x="163245" y="289367"/>
                  <a:pt x="158441" y="286257"/>
                  <a:pt x="158441" y="275951"/>
                </a:cubicBezTo>
                <a:cubicBezTo>
                  <a:pt x="158441" y="254184"/>
                  <a:pt x="178369" y="240769"/>
                  <a:pt x="199632" y="240769"/>
                </a:cubicBezTo>
                <a:close/>
                <a:moveTo>
                  <a:pt x="102621" y="24173"/>
                </a:moveTo>
                <a:lnTo>
                  <a:pt x="112857" y="165033"/>
                </a:lnTo>
                <a:cubicBezTo>
                  <a:pt x="114904" y="192850"/>
                  <a:pt x="105113" y="220577"/>
                  <a:pt x="86067" y="241018"/>
                </a:cubicBezTo>
                <a:cubicBezTo>
                  <a:pt x="69779" y="258436"/>
                  <a:pt x="47706" y="269545"/>
                  <a:pt x="24209" y="272389"/>
                </a:cubicBezTo>
                <a:lnTo>
                  <a:pt x="24209" y="483458"/>
                </a:lnTo>
                <a:lnTo>
                  <a:pt x="474477" y="483458"/>
                </a:lnTo>
                <a:lnTo>
                  <a:pt x="474477" y="272389"/>
                </a:lnTo>
                <a:cubicBezTo>
                  <a:pt x="450980" y="269545"/>
                  <a:pt x="428908" y="258436"/>
                  <a:pt x="412620" y="241018"/>
                </a:cubicBezTo>
                <a:cubicBezTo>
                  <a:pt x="393573" y="220577"/>
                  <a:pt x="383872" y="192850"/>
                  <a:pt x="385919" y="165033"/>
                </a:cubicBezTo>
                <a:lnTo>
                  <a:pt x="396154" y="24173"/>
                </a:lnTo>
                <a:lnTo>
                  <a:pt x="352543" y="24173"/>
                </a:lnTo>
                <a:cubicBezTo>
                  <a:pt x="349606" y="47101"/>
                  <a:pt x="339192" y="68342"/>
                  <a:pt x="322460" y="84783"/>
                </a:cubicBezTo>
                <a:cubicBezTo>
                  <a:pt x="302879" y="104157"/>
                  <a:pt x="276890" y="114821"/>
                  <a:pt x="249299" y="114821"/>
                </a:cubicBezTo>
                <a:cubicBezTo>
                  <a:pt x="221797" y="114821"/>
                  <a:pt x="195808" y="104157"/>
                  <a:pt x="176227" y="84783"/>
                </a:cubicBezTo>
                <a:cubicBezTo>
                  <a:pt x="159494" y="68342"/>
                  <a:pt x="148992" y="47101"/>
                  <a:pt x="146144" y="24173"/>
                </a:cubicBezTo>
                <a:close/>
                <a:moveTo>
                  <a:pt x="89538" y="0"/>
                </a:moveTo>
                <a:lnTo>
                  <a:pt x="157358" y="0"/>
                </a:lnTo>
                <a:cubicBezTo>
                  <a:pt x="164033" y="0"/>
                  <a:pt x="169374" y="5332"/>
                  <a:pt x="169463" y="11908"/>
                </a:cubicBezTo>
                <a:cubicBezTo>
                  <a:pt x="169997" y="55366"/>
                  <a:pt x="205865" y="90648"/>
                  <a:pt x="249299" y="90648"/>
                </a:cubicBezTo>
                <a:cubicBezTo>
                  <a:pt x="292821" y="90648"/>
                  <a:pt x="328601" y="55366"/>
                  <a:pt x="329224" y="11908"/>
                </a:cubicBezTo>
                <a:cubicBezTo>
                  <a:pt x="329224" y="5332"/>
                  <a:pt x="334653" y="0"/>
                  <a:pt x="341328" y="0"/>
                </a:cubicBezTo>
                <a:lnTo>
                  <a:pt x="409149" y="0"/>
                </a:lnTo>
                <a:cubicBezTo>
                  <a:pt x="412531" y="0"/>
                  <a:pt x="415735" y="1422"/>
                  <a:pt x="418049" y="3821"/>
                </a:cubicBezTo>
                <a:cubicBezTo>
                  <a:pt x="420363" y="6310"/>
                  <a:pt x="421520" y="9598"/>
                  <a:pt x="421253" y="12975"/>
                </a:cubicBezTo>
                <a:lnTo>
                  <a:pt x="410039" y="166811"/>
                </a:lnTo>
                <a:cubicBezTo>
                  <a:pt x="408437" y="188228"/>
                  <a:pt x="415646" y="208758"/>
                  <a:pt x="430332" y="224488"/>
                </a:cubicBezTo>
                <a:cubicBezTo>
                  <a:pt x="445017" y="240307"/>
                  <a:pt x="465043" y="248927"/>
                  <a:pt x="486582" y="248927"/>
                </a:cubicBezTo>
                <a:cubicBezTo>
                  <a:pt x="493257" y="248927"/>
                  <a:pt x="498686" y="254348"/>
                  <a:pt x="498686" y="261014"/>
                </a:cubicBezTo>
                <a:lnTo>
                  <a:pt x="498686" y="594636"/>
                </a:lnTo>
                <a:cubicBezTo>
                  <a:pt x="498686" y="601301"/>
                  <a:pt x="493257" y="606722"/>
                  <a:pt x="486582" y="606722"/>
                </a:cubicBezTo>
                <a:lnTo>
                  <a:pt x="12104" y="606722"/>
                </a:lnTo>
                <a:cubicBezTo>
                  <a:pt x="5429" y="606722"/>
                  <a:pt x="0" y="601301"/>
                  <a:pt x="0" y="594636"/>
                </a:cubicBezTo>
                <a:lnTo>
                  <a:pt x="0" y="261014"/>
                </a:lnTo>
                <a:cubicBezTo>
                  <a:pt x="0" y="254348"/>
                  <a:pt x="5429" y="248927"/>
                  <a:pt x="12104" y="248927"/>
                </a:cubicBezTo>
                <a:cubicBezTo>
                  <a:pt x="33732" y="248927"/>
                  <a:pt x="53669" y="240307"/>
                  <a:pt x="68355" y="224488"/>
                </a:cubicBezTo>
                <a:cubicBezTo>
                  <a:pt x="83040" y="208758"/>
                  <a:pt x="90250" y="188228"/>
                  <a:pt x="88737" y="166811"/>
                </a:cubicBezTo>
                <a:lnTo>
                  <a:pt x="77522" y="12975"/>
                </a:lnTo>
                <a:cubicBezTo>
                  <a:pt x="77255" y="9598"/>
                  <a:pt x="78412" y="6310"/>
                  <a:pt x="80726" y="3821"/>
                </a:cubicBezTo>
                <a:cubicBezTo>
                  <a:pt x="82951" y="1422"/>
                  <a:pt x="86245" y="0"/>
                  <a:pt x="89538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75079D2C-492A-4989-A62D-927B43FF1C90}"/>
              </a:ext>
            </a:extLst>
          </p:cNvPr>
          <p:cNvSpPr txBox="1"/>
          <p:nvPr/>
        </p:nvSpPr>
        <p:spPr>
          <a:xfrm>
            <a:off x="9144000" y="3640441"/>
            <a:ext cx="3190875" cy="1393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数据维度：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基础指标</a:t>
            </a:r>
            <a:endParaRPr lang="en-US" altLang="zh-CN" sz="14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投篮指标</a:t>
            </a:r>
          </a:p>
        </p:txBody>
      </p:sp>
      <p:sp>
        <p:nvSpPr>
          <p:cNvPr id="77" name="basketball-player-with-the-ball_37442">
            <a:extLst>
              <a:ext uri="{FF2B5EF4-FFF2-40B4-BE49-F238E27FC236}">
                <a16:creationId xmlns:a16="http://schemas.microsoft.com/office/drawing/2014/main" id="{F76F7922-EF07-4002-984B-652B4635DC8F}"/>
              </a:ext>
            </a:extLst>
          </p:cNvPr>
          <p:cNvSpPr>
            <a:spLocks noChangeAspect="1"/>
          </p:cNvSpPr>
          <p:nvPr/>
        </p:nvSpPr>
        <p:spPr bwMode="auto">
          <a:xfrm>
            <a:off x="8574872" y="768312"/>
            <a:ext cx="331456" cy="403264"/>
          </a:xfrm>
          <a:custGeom>
            <a:avLst/>
            <a:gdLst>
              <a:gd name="connsiteX0" fmla="*/ 24209 w 498686"/>
              <a:gd name="connsiteY0" fmla="*/ 562020 h 606722"/>
              <a:gd name="connsiteX1" fmla="*/ 24209 w 498686"/>
              <a:gd name="connsiteY1" fmla="*/ 582549 h 606722"/>
              <a:gd name="connsiteX2" fmla="*/ 474477 w 498686"/>
              <a:gd name="connsiteY2" fmla="*/ 582549 h 606722"/>
              <a:gd name="connsiteX3" fmla="*/ 474477 w 498686"/>
              <a:gd name="connsiteY3" fmla="*/ 562020 h 606722"/>
              <a:gd name="connsiteX4" fmla="*/ 24209 w 498686"/>
              <a:gd name="connsiteY4" fmla="*/ 507631 h 606722"/>
              <a:gd name="connsiteX5" fmla="*/ 24209 w 498686"/>
              <a:gd name="connsiteY5" fmla="*/ 537847 h 606722"/>
              <a:gd name="connsiteX6" fmla="*/ 474477 w 498686"/>
              <a:gd name="connsiteY6" fmla="*/ 537847 h 606722"/>
              <a:gd name="connsiteX7" fmla="*/ 474477 w 498686"/>
              <a:gd name="connsiteY7" fmla="*/ 507631 h 606722"/>
              <a:gd name="connsiteX8" fmla="*/ 217877 w 498686"/>
              <a:gd name="connsiteY8" fmla="*/ 445974 h 606722"/>
              <a:gd name="connsiteX9" fmla="*/ 226334 w 498686"/>
              <a:gd name="connsiteY9" fmla="*/ 445974 h 606722"/>
              <a:gd name="connsiteX10" fmla="*/ 238441 w 498686"/>
              <a:gd name="connsiteY10" fmla="*/ 458041 h 606722"/>
              <a:gd name="connsiteX11" fmla="*/ 226334 w 498686"/>
              <a:gd name="connsiteY11" fmla="*/ 470107 h 606722"/>
              <a:gd name="connsiteX12" fmla="*/ 217877 w 498686"/>
              <a:gd name="connsiteY12" fmla="*/ 470107 h 606722"/>
              <a:gd name="connsiteX13" fmla="*/ 205769 w 498686"/>
              <a:gd name="connsiteY13" fmla="*/ 458041 h 606722"/>
              <a:gd name="connsiteX14" fmla="*/ 217877 w 498686"/>
              <a:gd name="connsiteY14" fmla="*/ 445974 h 606722"/>
              <a:gd name="connsiteX15" fmla="*/ 53242 w 498686"/>
              <a:gd name="connsiteY15" fmla="*/ 445974 h 606722"/>
              <a:gd name="connsiteX16" fmla="*/ 174262 w 498686"/>
              <a:gd name="connsiteY16" fmla="*/ 445974 h 606722"/>
              <a:gd name="connsiteX17" fmla="*/ 186364 w 498686"/>
              <a:gd name="connsiteY17" fmla="*/ 458041 h 606722"/>
              <a:gd name="connsiteX18" fmla="*/ 174262 w 498686"/>
              <a:gd name="connsiteY18" fmla="*/ 470107 h 606722"/>
              <a:gd name="connsiteX19" fmla="*/ 53242 w 498686"/>
              <a:gd name="connsiteY19" fmla="*/ 470107 h 606722"/>
              <a:gd name="connsiteX20" fmla="*/ 41140 w 498686"/>
              <a:gd name="connsiteY20" fmla="*/ 458041 h 606722"/>
              <a:gd name="connsiteX21" fmla="*/ 53242 w 498686"/>
              <a:gd name="connsiteY21" fmla="*/ 445974 h 606722"/>
              <a:gd name="connsiteX22" fmla="*/ 296914 w 498686"/>
              <a:gd name="connsiteY22" fmla="*/ 240769 h 606722"/>
              <a:gd name="connsiteX23" fmla="*/ 337332 w 498686"/>
              <a:gd name="connsiteY23" fmla="*/ 274985 h 606722"/>
              <a:gd name="connsiteX24" fmla="*/ 322376 w 498686"/>
              <a:gd name="connsiteY24" fmla="*/ 306802 h 606722"/>
              <a:gd name="connsiteX25" fmla="*/ 341961 w 498686"/>
              <a:gd name="connsiteY25" fmla="*/ 335686 h 606722"/>
              <a:gd name="connsiteX26" fmla="*/ 341961 w 498686"/>
              <a:gd name="connsiteY26" fmla="*/ 339329 h 606722"/>
              <a:gd name="connsiteX27" fmla="*/ 295935 w 498686"/>
              <a:gd name="connsiteY27" fmla="*/ 381900 h 606722"/>
              <a:gd name="connsiteX28" fmla="*/ 251778 w 498686"/>
              <a:gd name="connsiteY28" fmla="*/ 346972 h 606722"/>
              <a:gd name="connsiteX29" fmla="*/ 263708 w 498686"/>
              <a:gd name="connsiteY29" fmla="*/ 337285 h 606722"/>
              <a:gd name="connsiteX30" fmla="*/ 276527 w 498686"/>
              <a:gd name="connsiteY30" fmla="*/ 346084 h 606722"/>
              <a:gd name="connsiteX31" fmla="*/ 296469 w 498686"/>
              <a:gd name="connsiteY31" fmla="*/ 360037 h 606722"/>
              <a:gd name="connsiteX32" fmla="*/ 317034 w 498686"/>
              <a:gd name="connsiteY32" fmla="*/ 339329 h 606722"/>
              <a:gd name="connsiteX33" fmla="*/ 317034 w 498686"/>
              <a:gd name="connsiteY33" fmla="*/ 335686 h 606722"/>
              <a:gd name="connsiteX34" fmla="*/ 295935 w 498686"/>
              <a:gd name="connsiteY34" fmla="*/ 317555 h 606722"/>
              <a:gd name="connsiteX35" fmla="*/ 288457 w 498686"/>
              <a:gd name="connsiteY35" fmla="*/ 307779 h 606722"/>
              <a:gd name="connsiteX36" fmla="*/ 295935 w 498686"/>
              <a:gd name="connsiteY36" fmla="*/ 298003 h 606722"/>
              <a:gd name="connsiteX37" fmla="*/ 313562 w 498686"/>
              <a:gd name="connsiteY37" fmla="*/ 279251 h 606722"/>
              <a:gd name="connsiteX38" fmla="*/ 296647 w 498686"/>
              <a:gd name="connsiteY38" fmla="*/ 262365 h 606722"/>
              <a:gd name="connsiteX39" fmla="*/ 279643 w 498686"/>
              <a:gd name="connsiteY39" fmla="*/ 275252 h 606722"/>
              <a:gd name="connsiteX40" fmla="*/ 267714 w 498686"/>
              <a:gd name="connsiteY40" fmla="*/ 284761 h 606722"/>
              <a:gd name="connsiteX41" fmla="*/ 254894 w 498686"/>
              <a:gd name="connsiteY41" fmla="*/ 274096 h 606722"/>
              <a:gd name="connsiteX42" fmla="*/ 296914 w 498686"/>
              <a:gd name="connsiteY42" fmla="*/ 240769 h 606722"/>
              <a:gd name="connsiteX43" fmla="*/ 199632 w 498686"/>
              <a:gd name="connsiteY43" fmla="*/ 240769 h 606722"/>
              <a:gd name="connsiteX44" fmla="*/ 242601 w 498686"/>
              <a:gd name="connsiteY44" fmla="*/ 279594 h 606722"/>
              <a:gd name="connsiteX45" fmla="*/ 181839 w 498686"/>
              <a:gd name="connsiteY45" fmla="*/ 354224 h 606722"/>
              <a:gd name="connsiteX46" fmla="*/ 181839 w 498686"/>
              <a:gd name="connsiteY46" fmla="*/ 358844 h 606722"/>
              <a:gd name="connsiteX47" fmla="*/ 235128 w 498686"/>
              <a:gd name="connsiteY47" fmla="*/ 358844 h 606722"/>
              <a:gd name="connsiteX48" fmla="*/ 242957 w 498686"/>
              <a:gd name="connsiteY48" fmla="*/ 369594 h 606722"/>
              <a:gd name="connsiteX49" fmla="*/ 235128 w 498686"/>
              <a:gd name="connsiteY49" fmla="*/ 380700 h 606722"/>
              <a:gd name="connsiteX50" fmla="*/ 166893 w 498686"/>
              <a:gd name="connsiteY50" fmla="*/ 380700 h 606722"/>
              <a:gd name="connsiteX51" fmla="*/ 155950 w 498686"/>
              <a:gd name="connsiteY51" fmla="*/ 372793 h 606722"/>
              <a:gd name="connsiteX52" fmla="*/ 155950 w 498686"/>
              <a:gd name="connsiteY52" fmla="*/ 354224 h 606722"/>
              <a:gd name="connsiteX53" fmla="*/ 217691 w 498686"/>
              <a:gd name="connsiteY53" fmla="*/ 280394 h 606722"/>
              <a:gd name="connsiteX54" fmla="*/ 199899 w 498686"/>
              <a:gd name="connsiteY54" fmla="*/ 263335 h 606722"/>
              <a:gd name="connsiteX55" fmla="*/ 182817 w 498686"/>
              <a:gd name="connsiteY55" fmla="*/ 280216 h 606722"/>
              <a:gd name="connsiteX56" fmla="*/ 169740 w 498686"/>
              <a:gd name="connsiteY56" fmla="*/ 289367 h 606722"/>
              <a:gd name="connsiteX57" fmla="*/ 158441 w 498686"/>
              <a:gd name="connsiteY57" fmla="*/ 275951 h 606722"/>
              <a:gd name="connsiteX58" fmla="*/ 199632 w 498686"/>
              <a:gd name="connsiteY58" fmla="*/ 240769 h 606722"/>
              <a:gd name="connsiteX59" fmla="*/ 102621 w 498686"/>
              <a:gd name="connsiteY59" fmla="*/ 24173 h 606722"/>
              <a:gd name="connsiteX60" fmla="*/ 112857 w 498686"/>
              <a:gd name="connsiteY60" fmla="*/ 165033 h 606722"/>
              <a:gd name="connsiteX61" fmla="*/ 86067 w 498686"/>
              <a:gd name="connsiteY61" fmla="*/ 241018 h 606722"/>
              <a:gd name="connsiteX62" fmla="*/ 24209 w 498686"/>
              <a:gd name="connsiteY62" fmla="*/ 272389 h 606722"/>
              <a:gd name="connsiteX63" fmla="*/ 24209 w 498686"/>
              <a:gd name="connsiteY63" fmla="*/ 483458 h 606722"/>
              <a:gd name="connsiteX64" fmla="*/ 474477 w 498686"/>
              <a:gd name="connsiteY64" fmla="*/ 483458 h 606722"/>
              <a:gd name="connsiteX65" fmla="*/ 474477 w 498686"/>
              <a:gd name="connsiteY65" fmla="*/ 272389 h 606722"/>
              <a:gd name="connsiteX66" fmla="*/ 412620 w 498686"/>
              <a:gd name="connsiteY66" fmla="*/ 241018 h 606722"/>
              <a:gd name="connsiteX67" fmla="*/ 385919 w 498686"/>
              <a:gd name="connsiteY67" fmla="*/ 165033 h 606722"/>
              <a:gd name="connsiteX68" fmla="*/ 396154 w 498686"/>
              <a:gd name="connsiteY68" fmla="*/ 24173 h 606722"/>
              <a:gd name="connsiteX69" fmla="*/ 352543 w 498686"/>
              <a:gd name="connsiteY69" fmla="*/ 24173 h 606722"/>
              <a:gd name="connsiteX70" fmla="*/ 322460 w 498686"/>
              <a:gd name="connsiteY70" fmla="*/ 84783 h 606722"/>
              <a:gd name="connsiteX71" fmla="*/ 249299 w 498686"/>
              <a:gd name="connsiteY71" fmla="*/ 114821 h 606722"/>
              <a:gd name="connsiteX72" fmla="*/ 176227 w 498686"/>
              <a:gd name="connsiteY72" fmla="*/ 84783 h 606722"/>
              <a:gd name="connsiteX73" fmla="*/ 146144 w 498686"/>
              <a:gd name="connsiteY73" fmla="*/ 24173 h 606722"/>
              <a:gd name="connsiteX74" fmla="*/ 89538 w 498686"/>
              <a:gd name="connsiteY74" fmla="*/ 0 h 606722"/>
              <a:gd name="connsiteX75" fmla="*/ 157358 w 498686"/>
              <a:gd name="connsiteY75" fmla="*/ 0 h 606722"/>
              <a:gd name="connsiteX76" fmla="*/ 169463 w 498686"/>
              <a:gd name="connsiteY76" fmla="*/ 11908 h 606722"/>
              <a:gd name="connsiteX77" fmla="*/ 249299 w 498686"/>
              <a:gd name="connsiteY77" fmla="*/ 90648 h 606722"/>
              <a:gd name="connsiteX78" fmla="*/ 329224 w 498686"/>
              <a:gd name="connsiteY78" fmla="*/ 11908 h 606722"/>
              <a:gd name="connsiteX79" fmla="*/ 341328 w 498686"/>
              <a:gd name="connsiteY79" fmla="*/ 0 h 606722"/>
              <a:gd name="connsiteX80" fmla="*/ 409149 w 498686"/>
              <a:gd name="connsiteY80" fmla="*/ 0 h 606722"/>
              <a:gd name="connsiteX81" fmla="*/ 418049 w 498686"/>
              <a:gd name="connsiteY81" fmla="*/ 3821 h 606722"/>
              <a:gd name="connsiteX82" fmla="*/ 421253 w 498686"/>
              <a:gd name="connsiteY82" fmla="*/ 12975 h 606722"/>
              <a:gd name="connsiteX83" fmla="*/ 410039 w 498686"/>
              <a:gd name="connsiteY83" fmla="*/ 166811 h 606722"/>
              <a:gd name="connsiteX84" fmla="*/ 430332 w 498686"/>
              <a:gd name="connsiteY84" fmla="*/ 224488 h 606722"/>
              <a:gd name="connsiteX85" fmla="*/ 486582 w 498686"/>
              <a:gd name="connsiteY85" fmla="*/ 248927 h 606722"/>
              <a:gd name="connsiteX86" fmla="*/ 498686 w 498686"/>
              <a:gd name="connsiteY86" fmla="*/ 261014 h 606722"/>
              <a:gd name="connsiteX87" fmla="*/ 498686 w 498686"/>
              <a:gd name="connsiteY87" fmla="*/ 594636 h 606722"/>
              <a:gd name="connsiteX88" fmla="*/ 486582 w 498686"/>
              <a:gd name="connsiteY88" fmla="*/ 606722 h 606722"/>
              <a:gd name="connsiteX89" fmla="*/ 12104 w 498686"/>
              <a:gd name="connsiteY89" fmla="*/ 606722 h 606722"/>
              <a:gd name="connsiteX90" fmla="*/ 0 w 498686"/>
              <a:gd name="connsiteY90" fmla="*/ 594636 h 606722"/>
              <a:gd name="connsiteX91" fmla="*/ 0 w 498686"/>
              <a:gd name="connsiteY91" fmla="*/ 261014 h 606722"/>
              <a:gd name="connsiteX92" fmla="*/ 12104 w 498686"/>
              <a:gd name="connsiteY92" fmla="*/ 248927 h 606722"/>
              <a:gd name="connsiteX93" fmla="*/ 68355 w 498686"/>
              <a:gd name="connsiteY93" fmla="*/ 224488 h 606722"/>
              <a:gd name="connsiteX94" fmla="*/ 88737 w 498686"/>
              <a:gd name="connsiteY94" fmla="*/ 166811 h 606722"/>
              <a:gd name="connsiteX95" fmla="*/ 77522 w 498686"/>
              <a:gd name="connsiteY95" fmla="*/ 12975 h 606722"/>
              <a:gd name="connsiteX96" fmla="*/ 80726 w 498686"/>
              <a:gd name="connsiteY96" fmla="*/ 3821 h 606722"/>
              <a:gd name="connsiteX97" fmla="*/ 89538 w 498686"/>
              <a:gd name="connsiteY97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498686" h="606722">
                <a:moveTo>
                  <a:pt x="24209" y="562020"/>
                </a:moveTo>
                <a:lnTo>
                  <a:pt x="24209" y="582549"/>
                </a:lnTo>
                <a:lnTo>
                  <a:pt x="474477" y="582549"/>
                </a:lnTo>
                <a:lnTo>
                  <a:pt x="474477" y="562020"/>
                </a:lnTo>
                <a:close/>
                <a:moveTo>
                  <a:pt x="24209" y="507631"/>
                </a:moveTo>
                <a:lnTo>
                  <a:pt x="24209" y="537847"/>
                </a:lnTo>
                <a:lnTo>
                  <a:pt x="474477" y="537847"/>
                </a:lnTo>
                <a:lnTo>
                  <a:pt x="474477" y="507631"/>
                </a:lnTo>
                <a:close/>
                <a:moveTo>
                  <a:pt x="217877" y="445974"/>
                </a:moveTo>
                <a:lnTo>
                  <a:pt x="226334" y="445974"/>
                </a:lnTo>
                <a:cubicBezTo>
                  <a:pt x="233011" y="445974"/>
                  <a:pt x="238441" y="451386"/>
                  <a:pt x="238441" y="458041"/>
                </a:cubicBezTo>
                <a:cubicBezTo>
                  <a:pt x="238441" y="464695"/>
                  <a:pt x="233011" y="470107"/>
                  <a:pt x="226334" y="470107"/>
                </a:cubicBezTo>
                <a:lnTo>
                  <a:pt x="217877" y="470107"/>
                </a:lnTo>
                <a:cubicBezTo>
                  <a:pt x="211200" y="470107"/>
                  <a:pt x="205769" y="464695"/>
                  <a:pt x="205769" y="458041"/>
                </a:cubicBezTo>
                <a:cubicBezTo>
                  <a:pt x="205769" y="451386"/>
                  <a:pt x="211200" y="445974"/>
                  <a:pt x="217877" y="445974"/>
                </a:cubicBezTo>
                <a:close/>
                <a:moveTo>
                  <a:pt x="53242" y="445974"/>
                </a:moveTo>
                <a:lnTo>
                  <a:pt x="174262" y="445974"/>
                </a:lnTo>
                <a:cubicBezTo>
                  <a:pt x="180936" y="445974"/>
                  <a:pt x="186364" y="451386"/>
                  <a:pt x="186364" y="458041"/>
                </a:cubicBezTo>
                <a:cubicBezTo>
                  <a:pt x="186364" y="464695"/>
                  <a:pt x="180936" y="470107"/>
                  <a:pt x="174262" y="470107"/>
                </a:cubicBezTo>
                <a:lnTo>
                  <a:pt x="53242" y="470107"/>
                </a:lnTo>
                <a:cubicBezTo>
                  <a:pt x="46568" y="470107"/>
                  <a:pt x="41140" y="464695"/>
                  <a:pt x="41140" y="458041"/>
                </a:cubicBezTo>
                <a:cubicBezTo>
                  <a:pt x="41140" y="451386"/>
                  <a:pt x="46568" y="445974"/>
                  <a:pt x="53242" y="445974"/>
                </a:cubicBezTo>
                <a:close/>
                <a:moveTo>
                  <a:pt x="296914" y="240769"/>
                </a:moveTo>
                <a:cubicBezTo>
                  <a:pt x="320061" y="240769"/>
                  <a:pt x="337332" y="249567"/>
                  <a:pt x="337332" y="274985"/>
                </a:cubicBezTo>
                <a:cubicBezTo>
                  <a:pt x="337332" y="290182"/>
                  <a:pt x="331812" y="302358"/>
                  <a:pt x="322376" y="306802"/>
                </a:cubicBezTo>
                <a:cubicBezTo>
                  <a:pt x="333682" y="311245"/>
                  <a:pt x="341961" y="319866"/>
                  <a:pt x="341961" y="335686"/>
                </a:cubicBezTo>
                <a:lnTo>
                  <a:pt x="341961" y="339329"/>
                </a:lnTo>
                <a:cubicBezTo>
                  <a:pt x="341961" y="370168"/>
                  <a:pt x="321218" y="381900"/>
                  <a:pt x="295935" y="381900"/>
                </a:cubicBezTo>
                <a:cubicBezTo>
                  <a:pt x="264509" y="381900"/>
                  <a:pt x="251778" y="362525"/>
                  <a:pt x="251778" y="346972"/>
                </a:cubicBezTo>
                <a:cubicBezTo>
                  <a:pt x="251778" y="339329"/>
                  <a:pt x="255072" y="337285"/>
                  <a:pt x="263708" y="337285"/>
                </a:cubicBezTo>
                <a:cubicBezTo>
                  <a:pt x="273857" y="337285"/>
                  <a:pt x="276527" y="339951"/>
                  <a:pt x="276527" y="346084"/>
                </a:cubicBezTo>
                <a:cubicBezTo>
                  <a:pt x="276527" y="354704"/>
                  <a:pt x="284184" y="360037"/>
                  <a:pt x="296469" y="360037"/>
                </a:cubicBezTo>
                <a:cubicBezTo>
                  <a:pt x="310891" y="360037"/>
                  <a:pt x="317034" y="353905"/>
                  <a:pt x="317034" y="339329"/>
                </a:cubicBezTo>
                <a:lnTo>
                  <a:pt x="317034" y="335686"/>
                </a:lnTo>
                <a:cubicBezTo>
                  <a:pt x="317034" y="321555"/>
                  <a:pt x="308221" y="317555"/>
                  <a:pt x="295935" y="317555"/>
                </a:cubicBezTo>
                <a:cubicBezTo>
                  <a:pt x="290326" y="317555"/>
                  <a:pt x="288457" y="312756"/>
                  <a:pt x="288457" y="307779"/>
                </a:cubicBezTo>
                <a:cubicBezTo>
                  <a:pt x="288457" y="302980"/>
                  <a:pt x="290326" y="298003"/>
                  <a:pt x="295935" y="298003"/>
                </a:cubicBezTo>
                <a:cubicBezTo>
                  <a:pt x="305550" y="298003"/>
                  <a:pt x="313562" y="295693"/>
                  <a:pt x="313562" y="279251"/>
                </a:cubicBezTo>
                <a:cubicBezTo>
                  <a:pt x="313562" y="266631"/>
                  <a:pt x="307063" y="262365"/>
                  <a:pt x="296647" y="262365"/>
                </a:cubicBezTo>
                <a:cubicBezTo>
                  <a:pt x="284184" y="262365"/>
                  <a:pt x="279643" y="267520"/>
                  <a:pt x="279643" y="275252"/>
                </a:cubicBezTo>
                <a:cubicBezTo>
                  <a:pt x="279643" y="280940"/>
                  <a:pt x="276973" y="284761"/>
                  <a:pt x="267714" y="284761"/>
                </a:cubicBezTo>
                <a:cubicBezTo>
                  <a:pt x="256586" y="284761"/>
                  <a:pt x="254894" y="282095"/>
                  <a:pt x="254894" y="274096"/>
                </a:cubicBezTo>
                <a:cubicBezTo>
                  <a:pt x="254894" y="260499"/>
                  <a:pt x="264509" y="240769"/>
                  <a:pt x="296914" y="240769"/>
                </a:cubicBezTo>
                <a:close/>
                <a:moveTo>
                  <a:pt x="199632" y="240769"/>
                </a:moveTo>
                <a:cubicBezTo>
                  <a:pt x="221873" y="240769"/>
                  <a:pt x="242601" y="255250"/>
                  <a:pt x="242601" y="279594"/>
                </a:cubicBezTo>
                <a:cubicBezTo>
                  <a:pt x="242601" y="320907"/>
                  <a:pt x="181839" y="334323"/>
                  <a:pt x="181839" y="354224"/>
                </a:cubicBezTo>
                <a:lnTo>
                  <a:pt x="181839" y="358844"/>
                </a:lnTo>
                <a:lnTo>
                  <a:pt x="235128" y="358844"/>
                </a:lnTo>
                <a:cubicBezTo>
                  <a:pt x="239310" y="358844"/>
                  <a:pt x="242957" y="363819"/>
                  <a:pt x="242957" y="369594"/>
                </a:cubicBezTo>
                <a:cubicBezTo>
                  <a:pt x="242957" y="375280"/>
                  <a:pt x="239310" y="380700"/>
                  <a:pt x="235128" y="380700"/>
                </a:cubicBezTo>
                <a:lnTo>
                  <a:pt x="166893" y="380700"/>
                </a:lnTo>
                <a:cubicBezTo>
                  <a:pt x="162445" y="380700"/>
                  <a:pt x="155950" y="377590"/>
                  <a:pt x="155950" y="372793"/>
                </a:cubicBezTo>
                <a:lnTo>
                  <a:pt x="155950" y="354224"/>
                </a:lnTo>
                <a:cubicBezTo>
                  <a:pt x="155950" y="323661"/>
                  <a:pt x="217691" y="307314"/>
                  <a:pt x="217691" y="280394"/>
                </a:cubicBezTo>
                <a:cubicBezTo>
                  <a:pt x="217691" y="272486"/>
                  <a:pt x="212531" y="263335"/>
                  <a:pt x="199899" y="263335"/>
                </a:cubicBezTo>
                <a:cubicBezTo>
                  <a:pt x="190468" y="263335"/>
                  <a:pt x="182817" y="268311"/>
                  <a:pt x="182817" y="280216"/>
                </a:cubicBezTo>
                <a:cubicBezTo>
                  <a:pt x="182817" y="284747"/>
                  <a:pt x="178013" y="289367"/>
                  <a:pt x="169740" y="289367"/>
                </a:cubicBezTo>
                <a:cubicBezTo>
                  <a:pt x="163245" y="289367"/>
                  <a:pt x="158441" y="286257"/>
                  <a:pt x="158441" y="275951"/>
                </a:cubicBezTo>
                <a:cubicBezTo>
                  <a:pt x="158441" y="254184"/>
                  <a:pt x="178369" y="240769"/>
                  <a:pt x="199632" y="240769"/>
                </a:cubicBezTo>
                <a:close/>
                <a:moveTo>
                  <a:pt x="102621" y="24173"/>
                </a:moveTo>
                <a:lnTo>
                  <a:pt x="112857" y="165033"/>
                </a:lnTo>
                <a:cubicBezTo>
                  <a:pt x="114904" y="192850"/>
                  <a:pt x="105113" y="220577"/>
                  <a:pt x="86067" y="241018"/>
                </a:cubicBezTo>
                <a:cubicBezTo>
                  <a:pt x="69779" y="258436"/>
                  <a:pt x="47706" y="269545"/>
                  <a:pt x="24209" y="272389"/>
                </a:cubicBezTo>
                <a:lnTo>
                  <a:pt x="24209" y="483458"/>
                </a:lnTo>
                <a:lnTo>
                  <a:pt x="474477" y="483458"/>
                </a:lnTo>
                <a:lnTo>
                  <a:pt x="474477" y="272389"/>
                </a:lnTo>
                <a:cubicBezTo>
                  <a:pt x="450980" y="269545"/>
                  <a:pt x="428908" y="258436"/>
                  <a:pt x="412620" y="241018"/>
                </a:cubicBezTo>
                <a:cubicBezTo>
                  <a:pt x="393573" y="220577"/>
                  <a:pt x="383872" y="192850"/>
                  <a:pt x="385919" y="165033"/>
                </a:cubicBezTo>
                <a:lnTo>
                  <a:pt x="396154" y="24173"/>
                </a:lnTo>
                <a:lnTo>
                  <a:pt x="352543" y="24173"/>
                </a:lnTo>
                <a:cubicBezTo>
                  <a:pt x="349606" y="47101"/>
                  <a:pt x="339192" y="68342"/>
                  <a:pt x="322460" y="84783"/>
                </a:cubicBezTo>
                <a:cubicBezTo>
                  <a:pt x="302879" y="104157"/>
                  <a:pt x="276890" y="114821"/>
                  <a:pt x="249299" y="114821"/>
                </a:cubicBezTo>
                <a:cubicBezTo>
                  <a:pt x="221797" y="114821"/>
                  <a:pt x="195808" y="104157"/>
                  <a:pt x="176227" y="84783"/>
                </a:cubicBezTo>
                <a:cubicBezTo>
                  <a:pt x="159494" y="68342"/>
                  <a:pt x="148992" y="47101"/>
                  <a:pt x="146144" y="24173"/>
                </a:cubicBezTo>
                <a:close/>
                <a:moveTo>
                  <a:pt x="89538" y="0"/>
                </a:moveTo>
                <a:lnTo>
                  <a:pt x="157358" y="0"/>
                </a:lnTo>
                <a:cubicBezTo>
                  <a:pt x="164033" y="0"/>
                  <a:pt x="169374" y="5332"/>
                  <a:pt x="169463" y="11908"/>
                </a:cubicBezTo>
                <a:cubicBezTo>
                  <a:pt x="169997" y="55366"/>
                  <a:pt x="205865" y="90648"/>
                  <a:pt x="249299" y="90648"/>
                </a:cubicBezTo>
                <a:cubicBezTo>
                  <a:pt x="292821" y="90648"/>
                  <a:pt x="328601" y="55366"/>
                  <a:pt x="329224" y="11908"/>
                </a:cubicBezTo>
                <a:cubicBezTo>
                  <a:pt x="329224" y="5332"/>
                  <a:pt x="334653" y="0"/>
                  <a:pt x="341328" y="0"/>
                </a:cubicBezTo>
                <a:lnTo>
                  <a:pt x="409149" y="0"/>
                </a:lnTo>
                <a:cubicBezTo>
                  <a:pt x="412531" y="0"/>
                  <a:pt x="415735" y="1422"/>
                  <a:pt x="418049" y="3821"/>
                </a:cubicBezTo>
                <a:cubicBezTo>
                  <a:pt x="420363" y="6310"/>
                  <a:pt x="421520" y="9598"/>
                  <a:pt x="421253" y="12975"/>
                </a:cubicBezTo>
                <a:lnTo>
                  <a:pt x="410039" y="166811"/>
                </a:lnTo>
                <a:cubicBezTo>
                  <a:pt x="408437" y="188228"/>
                  <a:pt x="415646" y="208758"/>
                  <a:pt x="430332" y="224488"/>
                </a:cubicBezTo>
                <a:cubicBezTo>
                  <a:pt x="445017" y="240307"/>
                  <a:pt x="465043" y="248927"/>
                  <a:pt x="486582" y="248927"/>
                </a:cubicBezTo>
                <a:cubicBezTo>
                  <a:pt x="493257" y="248927"/>
                  <a:pt x="498686" y="254348"/>
                  <a:pt x="498686" y="261014"/>
                </a:cubicBezTo>
                <a:lnTo>
                  <a:pt x="498686" y="594636"/>
                </a:lnTo>
                <a:cubicBezTo>
                  <a:pt x="498686" y="601301"/>
                  <a:pt x="493257" y="606722"/>
                  <a:pt x="486582" y="606722"/>
                </a:cubicBezTo>
                <a:lnTo>
                  <a:pt x="12104" y="606722"/>
                </a:lnTo>
                <a:cubicBezTo>
                  <a:pt x="5429" y="606722"/>
                  <a:pt x="0" y="601301"/>
                  <a:pt x="0" y="594636"/>
                </a:cubicBezTo>
                <a:lnTo>
                  <a:pt x="0" y="261014"/>
                </a:lnTo>
                <a:cubicBezTo>
                  <a:pt x="0" y="254348"/>
                  <a:pt x="5429" y="248927"/>
                  <a:pt x="12104" y="248927"/>
                </a:cubicBezTo>
                <a:cubicBezTo>
                  <a:pt x="33732" y="248927"/>
                  <a:pt x="53669" y="240307"/>
                  <a:pt x="68355" y="224488"/>
                </a:cubicBezTo>
                <a:cubicBezTo>
                  <a:pt x="83040" y="208758"/>
                  <a:pt x="90250" y="188228"/>
                  <a:pt x="88737" y="166811"/>
                </a:cubicBezTo>
                <a:lnTo>
                  <a:pt x="77522" y="12975"/>
                </a:lnTo>
                <a:cubicBezTo>
                  <a:pt x="77255" y="9598"/>
                  <a:pt x="78412" y="6310"/>
                  <a:pt x="80726" y="3821"/>
                </a:cubicBezTo>
                <a:cubicBezTo>
                  <a:pt x="82951" y="1422"/>
                  <a:pt x="86245" y="0"/>
                  <a:pt x="89538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D42DEB4-1318-4BA6-BB02-E453C05EF39D}"/>
              </a:ext>
            </a:extLst>
          </p:cNvPr>
          <p:cNvSpPr txBox="1"/>
          <p:nvPr/>
        </p:nvSpPr>
        <p:spPr>
          <a:xfrm>
            <a:off x="9105900" y="5284449"/>
            <a:ext cx="3190875" cy="106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endParaRPr lang="en-US" altLang="zh-CN" sz="16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https://stats.nba.com</a:t>
            </a:r>
          </a:p>
          <a:p>
            <a:pPr>
              <a:lnSpc>
                <a:spcPct val="150000"/>
              </a:lnSpc>
            </a:pPr>
            <a:r>
              <a:rPr lang="en-US" altLang="zh-CN" sz="1400" spc="3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http://www.espn.com</a:t>
            </a:r>
            <a:endParaRPr lang="zh-CN" altLang="en-US" sz="1400" spc="3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935D04-07BD-4C06-BB49-1CB2F5ACE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21" y="1398494"/>
            <a:ext cx="8022391" cy="439921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F3778ED-B069-45B2-8E48-E398F6916C8A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234816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数据描述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EDFE301-57BC-4D99-BC6B-12B48A8F2100}"/>
              </a:ext>
            </a:extLst>
          </p:cNvPr>
          <p:cNvSpPr txBox="1"/>
          <p:nvPr/>
        </p:nvSpPr>
        <p:spPr>
          <a:xfrm>
            <a:off x="8138723" y="465107"/>
            <a:ext cx="3560064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</a:t>
            </a:r>
            <a:r>
              <a:rPr lang="en-US" altLang="zh-CN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2017~2018</a:t>
            </a:r>
            <a:r>
              <a:rPr lang="zh-CN" altLang="en-US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赛季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，出场次数不少于</a:t>
            </a:r>
            <a:r>
              <a:rPr lang="en-US" altLang="zh-CN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的球员数据。</a:t>
            </a:r>
          </a:p>
        </p:txBody>
      </p:sp>
      <p:sp>
        <p:nvSpPr>
          <p:cNvPr id="74" name="Rounded Rectangle 10">
            <a:extLst>
              <a:ext uri="{FF2B5EF4-FFF2-40B4-BE49-F238E27FC236}">
                <a16:creationId xmlns:a16="http://schemas.microsoft.com/office/drawing/2014/main" id="{61CE671D-816B-4D6E-BE9E-3DECC53F6894}"/>
              </a:ext>
            </a:extLst>
          </p:cNvPr>
          <p:cNvSpPr/>
          <p:nvPr/>
        </p:nvSpPr>
        <p:spPr>
          <a:xfrm>
            <a:off x="7536863" y="585721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3CAF88DB-CA50-4CC8-B2EB-89FA0A5975C4}"/>
              </a:ext>
            </a:extLst>
          </p:cNvPr>
          <p:cNvSpPr txBox="1"/>
          <p:nvPr/>
        </p:nvSpPr>
        <p:spPr>
          <a:xfrm>
            <a:off x="8138723" y="1570025"/>
            <a:ext cx="350520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位置：</a:t>
            </a: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以中位数计，中锋得分水平明显低于其他四个位置球员，控球后卫得分均值稍胜一筹。</a:t>
            </a:r>
          </a:p>
        </p:txBody>
      </p:sp>
      <p:sp>
        <p:nvSpPr>
          <p:cNvPr id="79" name="Rounded Rectangle 10">
            <a:extLst>
              <a:ext uri="{FF2B5EF4-FFF2-40B4-BE49-F238E27FC236}">
                <a16:creationId xmlns:a16="http://schemas.microsoft.com/office/drawing/2014/main" id="{C4EF2D23-2D57-4ECB-8E37-DDDA3EE1C677}"/>
              </a:ext>
            </a:extLst>
          </p:cNvPr>
          <p:cNvSpPr/>
          <p:nvPr/>
        </p:nvSpPr>
        <p:spPr>
          <a:xfrm>
            <a:off x="7536863" y="5177430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161F7B2C-10E0-470F-AF40-A38E3D3EB87C}"/>
              </a:ext>
            </a:extLst>
          </p:cNvPr>
          <p:cNvSpPr txBox="1"/>
          <p:nvPr/>
        </p:nvSpPr>
        <p:spPr>
          <a:xfrm>
            <a:off x="8165356" y="5072522"/>
            <a:ext cx="348996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命中率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中锋命中率值独占鳌头，大前锋紧随其后，这与他们进攻区域离篮筐较近有关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3" name="Rounded Rectangle 10">
            <a:extLst>
              <a:ext uri="{FF2B5EF4-FFF2-40B4-BE49-F238E27FC236}">
                <a16:creationId xmlns:a16="http://schemas.microsoft.com/office/drawing/2014/main" id="{54F1CA9C-9EDF-4564-8ED9-0683F8080999}"/>
              </a:ext>
            </a:extLst>
          </p:cNvPr>
          <p:cNvSpPr/>
          <p:nvPr/>
        </p:nvSpPr>
        <p:spPr>
          <a:xfrm>
            <a:off x="7536863" y="3411244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5919582-B02C-453C-965B-68C9057CFB4C}"/>
              </a:ext>
            </a:extLst>
          </p:cNvPr>
          <p:cNvSpPr txBox="1"/>
          <p:nvPr/>
        </p:nvSpPr>
        <p:spPr>
          <a:xfrm>
            <a:off x="8138723" y="3321274"/>
            <a:ext cx="3489960" cy="1346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助攻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防守篮板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位置：</a:t>
            </a: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中锋、大前锋重</a:t>
            </a:r>
            <a:r>
              <a:rPr lang="zh-CN" altLang="en-US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防守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，故防守篮板数多；控球后卫重</a:t>
            </a:r>
            <a:r>
              <a:rPr lang="zh-CN" altLang="en-US" sz="14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组织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，以调动队友为主要职责，故助攻数较多。</a:t>
            </a: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92689354-CA35-41D8-B102-B31683519B2D}"/>
              </a:ext>
            </a:extLst>
          </p:cNvPr>
          <p:cNvSpPr/>
          <p:nvPr/>
        </p:nvSpPr>
        <p:spPr>
          <a:xfrm>
            <a:off x="7536863" y="1662032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16" name="Freeform 7">
            <a:extLst>
              <a:ext uri="{FF2B5EF4-FFF2-40B4-BE49-F238E27FC236}">
                <a16:creationId xmlns:a16="http://schemas.microsoft.com/office/drawing/2014/main" id="{9BBAFDE3-3F29-4200-993A-4694CE4C7EAE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E499D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545B783-110C-4CBC-A375-68D3C43E016B}"/>
              </a:ext>
            </a:extLst>
          </p:cNvPr>
          <p:cNvSpPr txBox="1"/>
          <p:nvPr/>
        </p:nvSpPr>
        <p:spPr>
          <a:xfrm>
            <a:off x="5315041" y="6366188"/>
            <a:ext cx="20191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基础指标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DAB647-AAE0-40D5-9B05-A366534F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0" y="1128889"/>
            <a:ext cx="6397796" cy="4955670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7E44DED-2934-4634-81D4-D392F3672755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0095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0E499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solidFill>
            <a:srgbClr val="0E499D"/>
          </a:solidFill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数据描述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D020CA1-9C58-4106-9ACD-1BCE317AF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0166" y="0"/>
            <a:ext cx="1871834" cy="1116874"/>
          </a:xfrm>
          <a:prstGeom prst="rect">
            <a:avLst/>
          </a:prstGeom>
        </p:spPr>
      </p:pic>
      <p:sp>
        <p:nvSpPr>
          <p:cNvPr id="56" name="TextBox 16">
            <a:extLst>
              <a:ext uri="{FF2B5EF4-FFF2-40B4-BE49-F238E27FC236}">
                <a16:creationId xmlns:a16="http://schemas.microsoft.com/office/drawing/2014/main" id="{4EB4CD37-7179-494D-BAB1-C8F5DF185B8F}"/>
              </a:ext>
            </a:extLst>
          </p:cNvPr>
          <p:cNvSpPr txBox="1"/>
          <p:nvPr/>
        </p:nvSpPr>
        <p:spPr>
          <a:xfrm>
            <a:off x="9430173" y="239964"/>
            <a:ext cx="525982" cy="525193"/>
          </a:xfrm>
          <a:custGeom>
            <a:avLst/>
            <a:gdLst>
              <a:gd name="connsiteX0" fmla="*/ 217918 w 606499"/>
              <a:gd name="connsiteY0" fmla="*/ 102249 h 605590"/>
              <a:gd name="connsiteX1" fmla="*/ 251020 w 606499"/>
              <a:gd name="connsiteY1" fmla="*/ 135301 h 605590"/>
              <a:gd name="connsiteX2" fmla="*/ 251020 w 606499"/>
              <a:gd name="connsiteY2" fmla="*/ 184548 h 605590"/>
              <a:gd name="connsiteX3" fmla="*/ 300177 w 606499"/>
              <a:gd name="connsiteY3" fmla="*/ 184548 h 605590"/>
              <a:gd name="connsiteX4" fmla="*/ 333280 w 606499"/>
              <a:gd name="connsiteY4" fmla="*/ 217600 h 605590"/>
              <a:gd name="connsiteX5" fmla="*/ 300177 w 606499"/>
              <a:gd name="connsiteY5" fmla="*/ 250652 h 605590"/>
              <a:gd name="connsiteX6" fmla="*/ 251020 w 606499"/>
              <a:gd name="connsiteY6" fmla="*/ 250652 h 605590"/>
              <a:gd name="connsiteX7" fmla="*/ 251020 w 606499"/>
              <a:gd name="connsiteY7" fmla="*/ 299734 h 605590"/>
              <a:gd name="connsiteX8" fmla="*/ 217918 w 606499"/>
              <a:gd name="connsiteY8" fmla="*/ 332786 h 605590"/>
              <a:gd name="connsiteX9" fmla="*/ 184815 w 606499"/>
              <a:gd name="connsiteY9" fmla="*/ 299734 h 605590"/>
              <a:gd name="connsiteX10" fmla="*/ 184815 w 606499"/>
              <a:gd name="connsiteY10" fmla="*/ 250652 h 605590"/>
              <a:gd name="connsiteX11" fmla="*/ 135493 w 606499"/>
              <a:gd name="connsiteY11" fmla="*/ 250652 h 605590"/>
              <a:gd name="connsiteX12" fmla="*/ 102390 w 606499"/>
              <a:gd name="connsiteY12" fmla="*/ 217600 h 605590"/>
              <a:gd name="connsiteX13" fmla="*/ 135493 w 606499"/>
              <a:gd name="connsiteY13" fmla="*/ 184548 h 605590"/>
              <a:gd name="connsiteX14" fmla="*/ 184815 w 606499"/>
              <a:gd name="connsiteY14" fmla="*/ 184548 h 605590"/>
              <a:gd name="connsiteX15" fmla="*/ 184815 w 606499"/>
              <a:gd name="connsiteY15" fmla="*/ 135301 h 605590"/>
              <a:gd name="connsiteX16" fmla="*/ 217918 w 606499"/>
              <a:gd name="connsiteY16" fmla="*/ 102249 h 605590"/>
              <a:gd name="connsiteX17" fmla="*/ 217928 w 606499"/>
              <a:gd name="connsiteY17" fmla="*/ 66090 h 605590"/>
              <a:gd name="connsiteX18" fmla="*/ 66189 w 606499"/>
              <a:gd name="connsiteY18" fmla="*/ 217601 h 605590"/>
              <a:gd name="connsiteX19" fmla="*/ 325154 w 606499"/>
              <a:gd name="connsiteY19" fmla="*/ 324667 h 605590"/>
              <a:gd name="connsiteX20" fmla="*/ 369501 w 606499"/>
              <a:gd name="connsiteY20" fmla="*/ 217601 h 605590"/>
              <a:gd name="connsiteX21" fmla="*/ 217928 w 606499"/>
              <a:gd name="connsiteY21" fmla="*/ 66090 h 605590"/>
              <a:gd name="connsiteX22" fmla="*/ 217928 w 606499"/>
              <a:gd name="connsiteY22" fmla="*/ 0 h 605590"/>
              <a:gd name="connsiteX23" fmla="*/ 435690 w 606499"/>
              <a:gd name="connsiteY23" fmla="*/ 217601 h 605590"/>
              <a:gd name="connsiteX24" fmla="*/ 407063 w 606499"/>
              <a:gd name="connsiteY24" fmla="*/ 325493 h 605590"/>
              <a:gd name="connsiteX25" fmla="*/ 589745 w 606499"/>
              <a:gd name="connsiteY25" fmla="*/ 507901 h 605590"/>
              <a:gd name="connsiteX26" fmla="*/ 589745 w 606499"/>
              <a:gd name="connsiteY26" fmla="*/ 588862 h 605590"/>
              <a:gd name="connsiteX27" fmla="*/ 508663 w 606499"/>
              <a:gd name="connsiteY27" fmla="*/ 588862 h 605590"/>
              <a:gd name="connsiteX28" fmla="*/ 325981 w 606499"/>
              <a:gd name="connsiteY28" fmla="*/ 406453 h 605590"/>
              <a:gd name="connsiteX29" fmla="*/ 0 w 606499"/>
              <a:gd name="connsiteY29" fmla="*/ 217601 h 605590"/>
              <a:gd name="connsiteX30" fmla="*/ 217928 w 606499"/>
              <a:gd name="connsiteY30" fmla="*/ 0 h 60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606499" h="605590">
                <a:moveTo>
                  <a:pt x="217918" y="102249"/>
                </a:moveTo>
                <a:cubicBezTo>
                  <a:pt x="236124" y="102249"/>
                  <a:pt x="251020" y="117122"/>
                  <a:pt x="251020" y="135301"/>
                </a:cubicBezTo>
                <a:lnTo>
                  <a:pt x="251020" y="184548"/>
                </a:lnTo>
                <a:lnTo>
                  <a:pt x="300177" y="184548"/>
                </a:lnTo>
                <a:cubicBezTo>
                  <a:pt x="318549" y="184548"/>
                  <a:pt x="333280" y="199256"/>
                  <a:pt x="333280" y="217600"/>
                </a:cubicBezTo>
                <a:cubicBezTo>
                  <a:pt x="333280" y="235779"/>
                  <a:pt x="318549" y="250652"/>
                  <a:pt x="300177" y="250652"/>
                </a:cubicBezTo>
                <a:lnTo>
                  <a:pt x="251020" y="250652"/>
                </a:lnTo>
                <a:lnTo>
                  <a:pt x="251020" y="299734"/>
                </a:lnTo>
                <a:cubicBezTo>
                  <a:pt x="251020" y="318078"/>
                  <a:pt x="236124" y="332786"/>
                  <a:pt x="217918" y="332786"/>
                </a:cubicBezTo>
                <a:cubicBezTo>
                  <a:pt x="199546" y="332786"/>
                  <a:pt x="184815" y="318078"/>
                  <a:pt x="184815" y="299734"/>
                </a:cubicBezTo>
                <a:lnTo>
                  <a:pt x="184815" y="250652"/>
                </a:lnTo>
                <a:lnTo>
                  <a:pt x="135493" y="250652"/>
                </a:lnTo>
                <a:cubicBezTo>
                  <a:pt x="117286" y="250652"/>
                  <a:pt x="102390" y="235779"/>
                  <a:pt x="102390" y="217600"/>
                </a:cubicBezTo>
                <a:cubicBezTo>
                  <a:pt x="102390" y="199256"/>
                  <a:pt x="117286" y="184548"/>
                  <a:pt x="135493" y="184548"/>
                </a:cubicBezTo>
                <a:lnTo>
                  <a:pt x="184815" y="184548"/>
                </a:lnTo>
                <a:lnTo>
                  <a:pt x="184815" y="135301"/>
                </a:lnTo>
                <a:cubicBezTo>
                  <a:pt x="184815" y="117122"/>
                  <a:pt x="199546" y="102249"/>
                  <a:pt x="217918" y="102249"/>
                </a:cubicBezTo>
                <a:close/>
                <a:moveTo>
                  <a:pt x="217928" y="66090"/>
                </a:moveTo>
                <a:cubicBezTo>
                  <a:pt x="134033" y="66090"/>
                  <a:pt x="66189" y="133832"/>
                  <a:pt x="66189" y="217601"/>
                </a:cubicBezTo>
                <a:cubicBezTo>
                  <a:pt x="66189" y="351268"/>
                  <a:pt x="229180" y="420497"/>
                  <a:pt x="325154" y="324667"/>
                </a:cubicBezTo>
                <a:cubicBezTo>
                  <a:pt x="353781" y="296083"/>
                  <a:pt x="369501" y="258081"/>
                  <a:pt x="369501" y="217601"/>
                </a:cubicBezTo>
                <a:cubicBezTo>
                  <a:pt x="369501" y="133832"/>
                  <a:pt x="301657" y="66090"/>
                  <a:pt x="217928" y="66090"/>
                </a:cubicBezTo>
                <a:close/>
                <a:moveTo>
                  <a:pt x="217928" y="0"/>
                </a:moveTo>
                <a:cubicBezTo>
                  <a:pt x="338392" y="0"/>
                  <a:pt x="435690" y="97317"/>
                  <a:pt x="435690" y="217601"/>
                </a:cubicBezTo>
                <a:cubicBezTo>
                  <a:pt x="435690" y="256099"/>
                  <a:pt x="425762" y="292944"/>
                  <a:pt x="407063" y="325493"/>
                </a:cubicBezTo>
                <a:lnTo>
                  <a:pt x="589745" y="507901"/>
                </a:lnTo>
                <a:cubicBezTo>
                  <a:pt x="612084" y="530207"/>
                  <a:pt x="612084" y="566556"/>
                  <a:pt x="589745" y="588862"/>
                </a:cubicBezTo>
                <a:cubicBezTo>
                  <a:pt x="567406" y="611167"/>
                  <a:pt x="531002" y="611167"/>
                  <a:pt x="508663" y="588862"/>
                </a:cubicBezTo>
                <a:lnTo>
                  <a:pt x="325981" y="406453"/>
                </a:lnTo>
                <a:cubicBezTo>
                  <a:pt x="181358" y="489396"/>
                  <a:pt x="0" y="384478"/>
                  <a:pt x="0" y="217601"/>
                </a:cubicBezTo>
                <a:cubicBezTo>
                  <a:pt x="0" y="97317"/>
                  <a:pt x="97464" y="0"/>
                  <a:pt x="217928" y="0"/>
                </a:cubicBezTo>
                <a:close/>
              </a:path>
            </a:pathLst>
          </a:cu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 dirty="0">
              <a:solidFill>
                <a:srgbClr val="0E499D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F2FA6C7-0EA3-4EBD-9788-46B44BB906FF}"/>
              </a:ext>
            </a:extLst>
          </p:cNvPr>
          <p:cNvCxnSpPr>
            <a:cxnSpLocks/>
          </p:cNvCxnSpPr>
          <p:nvPr/>
        </p:nvCxnSpPr>
        <p:spPr>
          <a:xfrm>
            <a:off x="10296906" y="0"/>
            <a:ext cx="0" cy="1104900"/>
          </a:xfrm>
          <a:prstGeom prst="line">
            <a:avLst/>
          </a:prstGeom>
          <a:ln w="25400">
            <a:solidFill>
              <a:srgbClr val="0E499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9CEE344-8878-45F0-BD43-1EA549C0F6F9}"/>
              </a:ext>
            </a:extLst>
          </p:cNvPr>
          <p:cNvCxnSpPr>
            <a:cxnSpLocks/>
          </p:cNvCxnSpPr>
          <p:nvPr/>
        </p:nvCxnSpPr>
        <p:spPr>
          <a:xfrm>
            <a:off x="10325100" y="1136721"/>
            <a:ext cx="1866900" cy="0"/>
          </a:xfrm>
          <a:prstGeom prst="line">
            <a:avLst/>
          </a:prstGeom>
          <a:ln w="25400">
            <a:solidFill>
              <a:srgbClr val="0E499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basketball-ball-variant_33838">
            <a:extLst>
              <a:ext uri="{FF2B5EF4-FFF2-40B4-BE49-F238E27FC236}">
                <a16:creationId xmlns:a16="http://schemas.microsoft.com/office/drawing/2014/main" id="{AD98D888-096A-42D2-8DD5-2293E41619A4}"/>
              </a:ext>
            </a:extLst>
          </p:cNvPr>
          <p:cNvSpPr>
            <a:spLocks noChangeAspect="1"/>
          </p:cNvSpPr>
          <p:nvPr/>
        </p:nvSpPr>
        <p:spPr bwMode="auto">
          <a:xfrm rot="5400000">
            <a:off x="10374470" y="721889"/>
            <a:ext cx="325963" cy="325573"/>
          </a:xfrm>
          <a:custGeom>
            <a:avLst/>
            <a:gdLst>
              <a:gd name="connsiteX0" fmla="*/ 201955 w 608579"/>
              <a:gd name="connsiteY0" fmla="*/ 127230 h 607851"/>
              <a:gd name="connsiteX1" fmla="*/ 229780 w 608579"/>
              <a:gd name="connsiteY1" fmla="*/ 127230 h 607851"/>
              <a:gd name="connsiteX2" fmla="*/ 243655 w 608579"/>
              <a:gd name="connsiteY2" fmla="*/ 141083 h 607851"/>
              <a:gd name="connsiteX3" fmla="*/ 243655 w 608579"/>
              <a:gd name="connsiteY3" fmla="*/ 186813 h 607851"/>
              <a:gd name="connsiteX4" fmla="*/ 289458 w 608579"/>
              <a:gd name="connsiteY4" fmla="*/ 186813 h 607851"/>
              <a:gd name="connsiteX5" fmla="*/ 303333 w 608579"/>
              <a:gd name="connsiteY5" fmla="*/ 200666 h 607851"/>
              <a:gd name="connsiteX6" fmla="*/ 303333 w 608579"/>
              <a:gd name="connsiteY6" fmla="*/ 228373 h 607851"/>
              <a:gd name="connsiteX7" fmla="*/ 289458 w 608579"/>
              <a:gd name="connsiteY7" fmla="*/ 242226 h 607851"/>
              <a:gd name="connsiteX8" fmla="*/ 243655 w 608579"/>
              <a:gd name="connsiteY8" fmla="*/ 242226 h 607851"/>
              <a:gd name="connsiteX9" fmla="*/ 243655 w 608579"/>
              <a:gd name="connsiteY9" fmla="*/ 287956 h 607851"/>
              <a:gd name="connsiteX10" fmla="*/ 229780 w 608579"/>
              <a:gd name="connsiteY10" fmla="*/ 301809 h 607851"/>
              <a:gd name="connsiteX11" fmla="*/ 201955 w 608579"/>
              <a:gd name="connsiteY11" fmla="*/ 301809 h 607851"/>
              <a:gd name="connsiteX12" fmla="*/ 188080 w 608579"/>
              <a:gd name="connsiteY12" fmla="*/ 287956 h 607851"/>
              <a:gd name="connsiteX13" fmla="*/ 188080 w 608579"/>
              <a:gd name="connsiteY13" fmla="*/ 242226 h 607851"/>
              <a:gd name="connsiteX14" fmla="*/ 142276 w 608579"/>
              <a:gd name="connsiteY14" fmla="*/ 242226 h 607851"/>
              <a:gd name="connsiteX15" fmla="*/ 128401 w 608579"/>
              <a:gd name="connsiteY15" fmla="*/ 228373 h 607851"/>
              <a:gd name="connsiteX16" fmla="*/ 128401 w 608579"/>
              <a:gd name="connsiteY16" fmla="*/ 200666 h 607851"/>
              <a:gd name="connsiteX17" fmla="*/ 142276 w 608579"/>
              <a:gd name="connsiteY17" fmla="*/ 186813 h 607851"/>
              <a:gd name="connsiteX18" fmla="*/ 188080 w 608579"/>
              <a:gd name="connsiteY18" fmla="*/ 186813 h 607851"/>
              <a:gd name="connsiteX19" fmla="*/ 188080 w 608579"/>
              <a:gd name="connsiteY19" fmla="*/ 141083 h 607851"/>
              <a:gd name="connsiteX20" fmla="*/ 201955 w 608579"/>
              <a:gd name="connsiteY20" fmla="*/ 127230 h 607851"/>
              <a:gd name="connsiteX21" fmla="*/ 215878 w 608579"/>
              <a:gd name="connsiteY21" fmla="*/ 69873 h 607851"/>
              <a:gd name="connsiteX22" fmla="*/ 112629 w 608579"/>
              <a:gd name="connsiteY22" fmla="*/ 112557 h 607851"/>
              <a:gd name="connsiteX23" fmla="*/ 112629 w 608579"/>
              <a:gd name="connsiteY23" fmla="*/ 318898 h 607851"/>
              <a:gd name="connsiteX24" fmla="*/ 215878 w 608579"/>
              <a:gd name="connsiteY24" fmla="*/ 361582 h 607851"/>
              <a:gd name="connsiteX25" fmla="*/ 319201 w 608579"/>
              <a:gd name="connsiteY25" fmla="*/ 318898 h 607851"/>
              <a:gd name="connsiteX26" fmla="*/ 319201 w 608579"/>
              <a:gd name="connsiteY26" fmla="*/ 112557 h 607851"/>
              <a:gd name="connsiteX27" fmla="*/ 215878 w 608579"/>
              <a:gd name="connsiteY27" fmla="*/ 69873 h 607851"/>
              <a:gd name="connsiteX28" fmla="*/ 215878 w 608579"/>
              <a:gd name="connsiteY28" fmla="*/ 0 h 607851"/>
              <a:gd name="connsiteX29" fmla="*/ 368662 w 608579"/>
              <a:gd name="connsiteY29" fmla="*/ 63169 h 607851"/>
              <a:gd name="connsiteX30" fmla="*/ 406708 w 608579"/>
              <a:gd name="connsiteY30" fmla="*/ 316962 h 607851"/>
              <a:gd name="connsiteX31" fmla="*/ 595823 w 608579"/>
              <a:gd name="connsiteY31" fmla="*/ 505872 h 607851"/>
              <a:gd name="connsiteX32" fmla="*/ 595823 w 608579"/>
              <a:gd name="connsiteY32" fmla="*/ 567626 h 607851"/>
              <a:gd name="connsiteX33" fmla="*/ 568295 w 608579"/>
              <a:gd name="connsiteY33" fmla="*/ 595038 h 607851"/>
              <a:gd name="connsiteX34" fmla="*/ 537410 w 608579"/>
              <a:gd name="connsiteY34" fmla="*/ 607851 h 607851"/>
              <a:gd name="connsiteX35" fmla="*/ 506450 w 608579"/>
              <a:gd name="connsiteY35" fmla="*/ 595038 h 607851"/>
              <a:gd name="connsiteX36" fmla="*/ 317410 w 608579"/>
              <a:gd name="connsiteY36" fmla="*/ 406277 h 607851"/>
              <a:gd name="connsiteX37" fmla="*/ 215878 w 608579"/>
              <a:gd name="connsiteY37" fmla="*/ 431455 h 607851"/>
              <a:gd name="connsiteX38" fmla="*/ 63168 w 608579"/>
              <a:gd name="connsiteY38" fmla="*/ 368286 h 607851"/>
              <a:gd name="connsiteX39" fmla="*/ 63168 w 608579"/>
              <a:gd name="connsiteY39" fmla="*/ 63169 h 607851"/>
              <a:gd name="connsiteX40" fmla="*/ 215878 w 608579"/>
              <a:gd name="connsiteY40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608579" h="607851">
                <a:moveTo>
                  <a:pt x="201955" y="127230"/>
                </a:moveTo>
                <a:lnTo>
                  <a:pt x="229780" y="127230"/>
                </a:lnTo>
                <a:cubicBezTo>
                  <a:pt x="237389" y="127230"/>
                  <a:pt x="243655" y="133412"/>
                  <a:pt x="243655" y="141083"/>
                </a:cubicBezTo>
                <a:lnTo>
                  <a:pt x="243655" y="186813"/>
                </a:lnTo>
                <a:lnTo>
                  <a:pt x="289458" y="186813"/>
                </a:lnTo>
                <a:cubicBezTo>
                  <a:pt x="297142" y="186813"/>
                  <a:pt x="303333" y="192995"/>
                  <a:pt x="303333" y="200666"/>
                </a:cubicBezTo>
                <a:lnTo>
                  <a:pt x="303333" y="228373"/>
                </a:lnTo>
                <a:cubicBezTo>
                  <a:pt x="303333" y="236044"/>
                  <a:pt x="297142" y="242226"/>
                  <a:pt x="289458" y="242226"/>
                </a:cubicBezTo>
                <a:lnTo>
                  <a:pt x="243655" y="242226"/>
                </a:lnTo>
                <a:lnTo>
                  <a:pt x="243655" y="287956"/>
                </a:lnTo>
                <a:cubicBezTo>
                  <a:pt x="243655" y="295627"/>
                  <a:pt x="237389" y="301809"/>
                  <a:pt x="229780" y="301809"/>
                </a:cubicBezTo>
                <a:lnTo>
                  <a:pt x="201955" y="301809"/>
                </a:lnTo>
                <a:cubicBezTo>
                  <a:pt x="194271" y="301809"/>
                  <a:pt x="188080" y="295627"/>
                  <a:pt x="188080" y="287956"/>
                </a:cubicBezTo>
                <a:lnTo>
                  <a:pt x="188080" y="242226"/>
                </a:lnTo>
                <a:lnTo>
                  <a:pt x="142276" y="242226"/>
                </a:lnTo>
                <a:cubicBezTo>
                  <a:pt x="134593" y="242226"/>
                  <a:pt x="128401" y="236044"/>
                  <a:pt x="128401" y="228373"/>
                </a:cubicBezTo>
                <a:lnTo>
                  <a:pt x="128401" y="200666"/>
                </a:lnTo>
                <a:cubicBezTo>
                  <a:pt x="128401" y="192995"/>
                  <a:pt x="134593" y="186813"/>
                  <a:pt x="142276" y="186813"/>
                </a:cubicBezTo>
                <a:lnTo>
                  <a:pt x="188080" y="186813"/>
                </a:lnTo>
                <a:lnTo>
                  <a:pt x="188080" y="141083"/>
                </a:lnTo>
                <a:cubicBezTo>
                  <a:pt x="188080" y="133412"/>
                  <a:pt x="194346" y="127230"/>
                  <a:pt x="201955" y="127230"/>
                </a:cubicBezTo>
                <a:close/>
                <a:moveTo>
                  <a:pt x="215878" y="69873"/>
                </a:moveTo>
                <a:cubicBezTo>
                  <a:pt x="176861" y="69873"/>
                  <a:pt x="140232" y="85069"/>
                  <a:pt x="112629" y="112557"/>
                </a:cubicBezTo>
                <a:cubicBezTo>
                  <a:pt x="55708" y="169468"/>
                  <a:pt x="55708" y="261987"/>
                  <a:pt x="112629" y="318898"/>
                </a:cubicBezTo>
                <a:cubicBezTo>
                  <a:pt x="140232" y="346386"/>
                  <a:pt x="176861" y="361582"/>
                  <a:pt x="215878" y="361582"/>
                </a:cubicBezTo>
                <a:cubicBezTo>
                  <a:pt x="254894" y="361582"/>
                  <a:pt x="291598" y="346386"/>
                  <a:pt x="319201" y="318898"/>
                </a:cubicBezTo>
                <a:cubicBezTo>
                  <a:pt x="376122" y="261987"/>
                  <a:pt x="376122" y="169468"/>
                  <a:pt x="319201" y="112557"/>
                </a:cubicBezTo>
                <a:cubicBezTo>
                  <a:pt x="291598" y="85069"/>
                  <a:pt x="254894" y="69873"/>
                  <a:pt x="215878" y="69873"/>
                </a:cubicBezTo>
                <a:close/>
                <a:moveTo>
                  <a:pt x="215878" y="0"/>
                </a:moveTo>
                <a:cubicBezTo>
                  <a:pt x="273619" y="0"/>
                  <a:pt x="327854" y="22422"/>
                  <a:pt x="368662" y="63169"/>
                </a:cubicBezTo>
                <a:cubicBezTo>
                  <a:pt x="437369" y="131776"/>
                  <a:pt x="450052" y="235468"/>
                  <a:pt x="406708" y="316962"/>
                </a:cubicBezTo>
                <a:lnTo>
                  <a:pt x="595823" y="505872"/>
                </a:lnTo>
                <a:cubicBezTo>
                  <a:pt x="612832" y="522856"/>
                  <a:pt x="612832" y="550567"/>
                  <a:pt x="595823" y="567626"/>
                </a:cubicBezTo>
                <a:lnTo>
                  <a:pt x="568295" y="595038"/>
                </a:lnTo>
                <a:cubicBezTo>
                  <a:pt x="560089" y="603307"/>
                  <a:pt x="549048" y="607851"/>
                  <a:pt x="537410" y="607851"/>
                </a:cubicBezTo>
                <a:cubicBezTo>
                  <a:pt x="525698" y="607851"/>
                  <a:pt x="514731" y="603307"/>
                  <a:pt x="506450" y="595038"/>
                </a:cubicBezTo>
                <a:lnTo>
                  <a:pt x="317410" y="406277"/>
                </a:lnTo>
                <a:cubicBezTo>
                  <a:pt x="286525" y="422740"/>
                  <a:pt x="251910" y="431455"/>
                  <a:pt x="215878" y="431455"/>
                </a:cubicBezTo>
                <a:cubicBezTo>
                  <a:pt x="158211" y="431455"/>
                  <a:pt x="103975" y="409033"/>
                  <a:pt x="63168" y="368286"/>
                </a:cubicBezTo>
                <a:cubicBezTo>
                  <a:pt x="-21057" y="284185"/>
                  <a:pt x="-21057" y="147270"/>
                  <a:pt x="63168" y="63169"/>
                </a:cubicBezTo>
                <a:cubicBezTo>
                  <a:pt x="103975" y="22422"/>
                  <a:pt x="158211" y="0"/>
                  <a:pt x="215878" y="0"/>
                </a:cubicBezTo>
                <a:close/>
              </a:path>
            </a:pathLst>
          </a:custGeom>
          <a:solidFill>
            <a:srgbClr val="0E499D"/>
          </a:solidFill>
          <a:ln>
            <a:solidFill>
              <a:srgbClr val="0E499D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" name="Rounded Rectangle 10">
            <a:extLst>
              <a:ext uri="{FF2B5EF4-FFF2-40B4-BE49-F238E27FC236}">
                <a16:creationId xmlns:a16="http://schemas.microsoft.com/office/drawing/2014/main" id="{DF5EF93A-3644-4AD3-8C02-58F565EF851F}"/>
              </a:ext>
            </a:extLst>
          </p:cNvPr>
          <p:cNvSpPr/>
          <p:nvPr/>
        </p:nvSpPr>
        <p:spPr>
          <a:xfrm>
            <a:off x="7374364" y="4431162"/>
            <a:ext cx="333263" cy="375397"/>
          </a:xfrm>
          <a:custGeom>
            <a:avLst/>
            <a:gdLst>
              <a:gd name="connsiteX0" fmla="*/ 261093 w 538626"/>
              <a:gd name="connsiteY0" fmla="*/ 478081 h 606722"/>
              <a:gd name="connsiteX1" fmla="*/ 277888 w 538626"/>
              <a:gd name="connsiteY1" fmla="*/ 494805 h 606722"/>
              <a:gd name="connsiteX2" fmla="*/ 261093 w 538626"/>
              <a:gd name="connsiteY2" fmla="*/ 511529 h 606722"/>
              <a:gd name="connsiteX3" fmla="*/ 244298 w 538626"/>
              <a:gd name="connsiteY3" fmla="*/ 494805 h 606722"/>
              <a:gd name="connsiteX4" fmla="*/ 261093 w 538626"/>
              <a:gd name="connsiteY4" fmla="*/ 478081 h 606722"/>
              <a:gd name="connsiteX5" fmla="*/ 269339 w 538626"/>
              <a:gd name="connsiteY5" fmla="*/ 313515 h 606722"/>
              <a:gd name="connsiteX6" fmla="*/ 237837 w 538626"/>
              <a:gd name="connsiteY6" fmla="*/ 345071 h 606722"/>
              <a:gd name="connsiteX7" fmla="*/ 269339 w 538626"/>
              <a:gd name="connsiteY7" fmla="*/ 376537 h 606722"/>
              <a:gd name="connsiteX8" fmla="*/ 300931 w 538626"/>
              <a:gd name="connsiteY8" fmla="*/ 345071 h 606722"/>
              <a:gd name="connsiteX9" fmla="*/ 269339 w 538626"/>
              <a:gd name="connsiteY9" fmla="*/ 313515 h 606722"/>
              <a:gd name="connsiteX10" fmla="*/ 269339 w 538626"/>
              <a:gd name="connsiteY10" fmla="*/ 280004 h 606722"/>
              <a:gd name="connsiteX11" fmla="*/ 334480 w 538626"/>
              <a:gd name="connsiteY11" fmla="*/ 345071 h 606722"/>
              <a:gd name="connsiteX12" fmla="*/ 329141 w 538626"/>
              <a:gd name="connsiteY12" fmla="*/ 370671 h 606722"/>
              <a:gd name="connsiteX13" fmla="*/ 328429 w 538626"/>
              <a:gd name="connsiteY13" fmla="*/ 372982 h 606722"/>
              <a:gd name="connsiteX14" fmla="*/ 294968 w 538626"/>
              <a:gd name="connsiteY14" fmla="*/ 455737 h 606722"/>
              <a:gd name="connsiteX15" fmla="*/ 279395 w 538626"/>
              <a:gd name="connsiteY15" fmla="*/ 466226 h 606722"/>
              <a:gd name="connsiteX16" fmla="*/ 273077 w 538626"/>
              <a:gd name="connsiteY16" fmla="*/ 465071 h 606722"/>
              <a:gd name="connsiteX17" fmla="*/ 263822 w 538626"/>
              <a:gd name="connsiteY17" fmla="*/ 443204 h 606722"/>
              <a:gd name="connsiteX18" fmla="*/ 277437 w 538626"/>
              <a:gd name="connsiteY18" fmla="*/ 409515 h 606722"/>
              <a:gd name="connsiteX19" fmla="*/ 269339 w 538626"/>
              <a:gd name="connsiteY19" fmla="*/ 410049 h 606722"/>
              <a:gd name="connsiteX20" fmla="*/ 204287 w 538626"/>
              <a:gd name="connsiteY20" fmla="*/ 345071 h 606722"/>
              <a:gd name="connsiteX21" fmla="*/ 269339 w 538626"/>
              <a:gd name="connsiteY21" fmla="*/ 280004 h 606722"/>
              <a:gd name="connsiteX22" fmla="*/ 206123 w 538626"/>
              <a:gd name="connsiteY22" fmla="*/ 79006 h 606722"/>
              <a:gd name="connsiteX23" fmla="*/ 206123 w 538626"/>
              <a:gd name="connsiteY23" fmla="*/ 101935 h 606722"/>
              <a:gd name="connsiteX24" fmla="*/ 225080 w 538626"/>
              <a:gd name="connsiteY24" fmla="*/ 146903 h 606722"/>
              <a:gd name="connsiteX25" fmla="*/ 270470 w 538626"/>
              <a:gd name="connsiteY25" fmla="*/ 165033 h 606722"/>
              <a:gd name="connsiteX26" fmla="*/ 332503 w 538626"/>
              <a:gd name="connsiteY26" fmla="*/ 100602 h 606722"/>
              <a:gd name="connsiteX27" fmla="*/ 332503 w 538626"/>
              <a:gd name="connsiteY27" fmla="*/ 79006 h 606722"/>
              <a:gd name="connsiteX28" fmla="*/ 112139 w 538626"/>
              <a:gd name="connsiteY28" fmla="*/ 33504 h 606722"/>
              <a:gd name="connsiteX29" fmla="*/ 112139 w 538626"/>
              <a:gd name="connsiteY29" fmla="*/ 224932 h 606722"/>
              <a:gd name="connsiteX30" fmla="*/ 33553 w 538626"/>
              <a:gd name="connsiteY30" fmla="*/ 318603 h 606722"/>
              <a:gd name="connsiteX31" fmla="*/ 33553 w 538626"/>
              <a:gd name="connsiteY31" fmla="*/ 573218 h 606722"/>
              <a:gd name="connsiteX32" fmla="*/ 505073 w 538626"/>
              <a:gd name="connsiteY32" fmla="*/ 573218 h 606722"/>
              <a:gd name="connsiteX33" fmla="*/ 505073 w 538626"/>
              <a:gd name="connsiteY33" fmla="*/ 318603 h 606722"/>
              <a:gd name="connsiteX34" fmla="*/ 454433 w 538626"/>
              <a:gd name="connsiteY34" fmla="*/ 292208 h 606722"/>
              <a:gd name="connsiteX35" fmla="*/ 426576 w 538626"/>
              <a:gd name="connsiteY35" fmla="*/ 224932 h 606722"/>
              <a:gd name="connsiteX36" fmla="*/ 426576 w 538626"/>
              <a:gd name="connsiteY36" fmla="*/ 33504 h 606722"/>
              <a:gd name="connsiteX37" fmla="*/ 366056 w 538626"/>
              <a:gd name="connsiteY37" fmla="*/ 33504 h 606722"/>
              <a:gd name="connsiteX38" fmla="*/ 366056 w 538626"/>
              <a:gd name="connsiteY38" fmla="*/ 100602 h 606722"/>
              <a:gd name="connsiteX39" fmla="*/ 271004 w 538626"/>
              <a:gd name="connsiteY39" fmla="*/ 198537 h 606722"/>
              <a:gd name="connsiteX40" fmla="*/ 201495 w 538626"/>
              <a:gd name="connsiteY40" fmla="*/ 170810 h 606722"/>
              <a:gd name="connsiteX41" fmla="*/ 172570 w 538626"/>
              <a:gd name="connsiteY41" fmla="*/ 101935 h 606722"/>
              <a:gd name="connsiteX42" fmla="*/ 172570 w 538626"/>
              <a:gd name="connsiteY42" fmla="*/ 33504 h 606722"/>
              <a:gd name="connsiteX43" fmla="*/ 95318 w 538626"/>
              <a:gd name="connsiteY43" fmla="*/ 0 h 606722"/>
              <a:gd name="connsiteX44" fmla="*/ 189391 w 538626"/>
              <a:gd name="connsiteY44" fmla="*/ 0 h 606722"/>
              <a:gd name="connsiteX45" fmla="*/ 206123 w 538626"/>
              <a:gd name="connsiteY45" fmla="*/ 16796 h 606722"/>
              <a:gd name="connsiteX46" fmla="*/ 206123 w 538626"/>
              <a:gd name="connsiteY46" fmla="*/ 45502 h 606722"/>
              <a:gd name="connsiteX47" fmla="*/ 332503 w 538626"/>
              <a:gd name="connsiteY47" fmla="*/ 45502 h 606722"/>
              <a:gd name="connsiteX48" fmla="*/ 332503 w 538626"/>
              <a:gd name="connsiteY48" fmla="*/ 16796 h 606722"/>
              <a:gd name="connsiteX49" fmla="*/ 349324 w 538626"/>
              <a:gd name="connsiteY49" fmla="*/ 0 h 606722"/>
              <a:gd name="connsiteX50" fmla="*/ 443308 w 538626"/>
              <a:gd name="connsiteY50" fmla="*/ 0 h 606722"/>
              <a:gd name="connsiteX51" fmla="*/ 460129 w 538626"/>
              <a:gd name="connsiteY51" fmla="*/ 16796 h 606722"/>
              <a:gd name="connsiteX52" fmla="*/ 460129 w 538626"/>
              <a:gd name="connsiteY52" fmla="*/ 224932 h 606722"/>
              <a:gd name="connsiteX53" fmla="*/ 478195 w 538626"/>
              <a:gd name="connsiteY53" fmla="*/ 268479 h 606722"/>
              <a:gd name="connsiteX54" fmla="*/ 521894 w 538626"/>
              <a:gd name="connsiteY54" fmla="*/ 286609 h 606722"/>
              <a:gd name="connsiteX55" fmla="*/ 538626 w 538626"/>
              <a:gd name="connsiteY55" fmla="*/ 303317 h 606722"/>
              <a:gd name="connsiteX56" fmla="*/ 538626 w 538626"/>
              <a:gd name="connsiteY56" fmla="*/ 589926 h 606722"/>
              <a:gd name="connsiteX57" fmla="*/ 521894 w 538626"/>
              <a:gd name="connsiteY57" fmla="*/ 606722 h 606722"/>
              <a:gd name="connsiteX58" fmla="*/ 16821 w 538626"/>
              <a:gd name="connsiteY58" fmla="*/ 606722 h 606722"/>
              <a:gd name="connsiteX59" fmla="*/ 0 w 538626"/>
              <a:gd name="connsiteY59" fmla="*/ 589926 h 606722"/>
              <a:gd name="connsiteX60" fmla="*/ 0 w 538626"/>
              <a:gd name="connsiteY60" fmla="*/ 303317 h 606722"/>
              <a:gd name="connsiteX61" fmla="*/ 16821 w 538626"/>
              <a:gd name="connsiteY61" fmla="*/ 286609 h 606722"/>
              <a:gd name="connsiteX62" fmla="*/ 78586 w 538626"/>
              <a:gd name="connsiteY62" fmla="*/ 224932 h 606722"/>
              <a:gd name="connsiteX63" fmla="*/ 78586 w 538626"/>
              <a:gd name="connsiteY63" fmla="*/ 16796 h 606722"/>
              <a:gd name="connsiteX64" fmla="*/ 95318 w 538626"/>
              <a:gd name="connsiteY6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38626" h="606722">
                <a:moveTo>
                  <a:pt x="261093" y="478081"/>
                </a:moveTo>
                <a:cubicBezTo>
                  <a:pt x="270369" y="478081"/>
                  <a:pt x="277888" y="485569"/>
                  <a:pt x="277888" y="494805"/>
                </a:cubicBezTo>
                <a:cubicBezTo>
                  <a:pt x="277888" y="504041"/>
                  <a:pt x="270369" y="511529"/>
                  <a:pt x="261093" y="511529"/>
                </a:cubicBezTo>
                <a:cubicBezTo>
                  <a:pt x="251817" y="511529"/>
                  <a:pt x="244298" y="504041"/>
                  <a:pt x="244298" y="494805"/>
                </a:cubicBezTo>
                <a:cubicBezTo>
                  <a:pt x="244298" y="485569"/>
                  <a:pt x="251817" y="478081"/>
                  <a:pt x="261093" y="478081"/>
                </a:cubicBezTo>
                <a:close/>
                <a:moveTo>
                  <a:pt x="269339" y="313515"/>
                </a:moveTo>
                <a:cubicBezTo>
                  <a:pt x="251986" y="313515"/>
                  <a:pt x="237837" y="327649"/>
                  <a:pt x="237837" y="345071"/>
                </a:cubicBezTo>
                <a:cubicBezTo>
                  <a:pt x="237837" y="362404"/>
                  <a:pt x="251986" y="376537"/>
                  <a:pt x="269339" y="376537"/>
                </a:cubicBezTo>
                <a:cubicBezTo>
                  <a:pt x="286781" y="376537"/>
                  <a:pt x="300931" y="362404"/>
                  <a:pt x="300931" y="345071"/>
                </a:cubicBezTo>
                <a:cubicBezTo>
                  <a:pt x="300931" y="327649"/>
                  <a:pt x="286781" y="313515"/>
                  <a:pt x="269339" y="313515"/>
                </a:cubicBezTo>
                <a:close/>
                <a:moveTo>
                  <a:pt x="269339" y="280004"/>
                </a:moveTo>
                <a:cubicBezTo>
                  <a:pt x="305291" y="280004"/>
                  <a:pt x="334480" y="309160"/>
                  <a:pt x="334480" y="345071"/>
                </a:cubicBezTo>
                <a:cubicBezTo>
                  <a:pt x="334480" y="354137"/>
                  <a:pt x="332522" y="362849"/>
                  <a:pt x="329141" y="370671"/>
                </a:cubicBezTo>
                <a:cubicBezTo>
                  <a:pt x="328963" y="371471"/>
                  <a:pt x="328696" y="372182"/>
                  <a:pt x="328429" y="372982"/>
                </a:cubicBezTo>
                <a:lnTo>
                  <a:pt x="294968" y="455737"/>
                </a:lnTo>
                <a:cubicBezTo>
                  <a:pt x="292299" y="462315"/>
                  <a:pt x="285980" y="466226"/>
                  <a:pt x="279395" y="466226"/>
                </a:cubicBezTo>
                <a:cubicBezTo>
                  <a:pt x="277259" y="466226"/>
                  <a:pt x="275124" y="465871"/>
                  <a:pt x="273077" y="465071"/>
                </a:cubicBezTo>
                <a:cubicBezTo>
                  <a:pt x="264534" y="461604"/>
                  <a:pt x="260351" y="451826"/>
                  <a:pt x="263822" y="443204"/>
                </a:cubicBezTo>
                <a:lnTo>
                  <a:pt x="277437" y="409515"/>
                </a:lnTo>
                <a:cubicBezTo>
                  <a:pt x="274768" y="409871"/>
                  <a:pt x="272098" y="410049"/>
                  <a:pt x="269339" y="410049"/>
                </a:cubicBezTo>
                <a:cubicBezTo>
                  <a:pt x="233476" y="410049"/>
                  <a:pt x="204287" y="380893"/>
                  <a:pt x="204287" y="345071"/>
                </a:cubicBezTo>
                <a:cubicBezTo>
                  <a:pt x="204287" y="309160"/>
                  <a:pt x="233476" y="280004"/>
                  <a:pt x="269339" y="280004"/>
                </a:cubicBezTo>
                <a:close/>
                <a:moveTo>
                  <a:pt x="206123" y="79006"/>
                </a:moveTo>
                <a:lnTo>
                  <a:pt x="206123" y="101935"/>
                </a:lnTo>
                <a:cubicBezTo>
                  <a:pt x="206123" y="118998"/>
                  <a:pt x="212887" y="134995"/>
                  <a:pt x="225080" y="146903"/>
                </a:cubicBezTo>
                <a:cubicBezTo>
                  <a:pt x="237184" y="158901"/>
                  <a:pt x="253382" y="165300"/>
                  <a:pt x="270470" y="165033"/>
                </a:cubicBezTo>
                <a:cubicBezTo>
                  <a:pt x="304646" y="164411"/>
                  <a:pt x="332503" y="135528"/>
                  <a:pt x="332503" y="100602"/>
                </a:cubicBezTo>
                <a:lnTo>
                  <a:pt x="332503" y="79006"/>
                </a:lnTo>
                <a:close/>
                <a:moveTo>
                  <a:pt x="112139" y="33504"/>
                </a:moveTo>
                <a:lnTo>
                  <a:pt x="112139" y="224932"/>
                </a:lnTo>
                <a:cubicBezTo>
                  <a:pt x="112139" y="271678"/>
                  <a:pt x="78141" y="310693"/>
                  <a:pt x="33553" y="318603"/>
                </a:cubicBezTo>
                <a:lnTo>
                  <a:pt x="33553" y="573218"/>
                </a:lnTo>
                <a:lnTo>
                  <a:pt x="505073" y="573218"/>
                </a:lnTo>
                <a:lnTo>
                  <a:pt x="505073" y="318603"/>
                </a:lnTo>
                <a:cubicBezTo>
                  <a:pt x="486027" y="315314"/>
                  <a:pt x="468494" y="306161"/>
                  <a:pt x="454433" y="292208"/>
                </a:cubicBezTo>
                <a:cubicBezTo>
                  <a:pt x="436455" y="274256"/>
                  <a:pt x="426576" y="250349"/>
                  <a:pt x="426576" y="224932"/>
                </a:cubicBezTo>
                <a:lnTo>
                  <a:pt x="426576" y="33504"/>
                </a:lnTo>
                <a:lnTo>
                  <a:pt x="366056" y="33504"/>
                </a:lnTo>
                <a:lnTo>
                  <a:pt x="366056" y="100602"/>
                </a:lnTo>
                <a:cubicBezTo>
                  <a:pt x="366056" y="153747"/>
                  <a:pt x="323425" y="197649"/>
                  <a:pt x="271004" y="198537"/>
                </a:cubicBezTo>
                <a:cubicBezTo>
                  <a:pt x="244838" y="198893"/>
                  <a:pt x="220185" y="189117"/>
                  <a:pt x="201495" y="170810"/>
                </a:cubicBezTo>
                <a:cubicBezTo>
                  <a:pt x="182894" y="152502"/>
                  <a:pt x="172570" y="128063"/>
                  <a:pt x="172570" y="101935"/>
                </a:cubicBezTo>
                <a:lnTo>
                  <a:pt x="172570" y="33504"/>
                </a:lnTo>
                <a:close/>
                <a:moveTo>
                  <a:pt x="95318" y="0"/>
                </a:moveTo>
                <a:lnTo>
                  <a:pt x="189391" y="0"/>
                </a:lnTo>
                <a:cubicBezTo>
                  <a:pt x="198647" y="0"/>
                  <a:pt x="206123" y="7465"/>
                  <a:pt x="206123" y="16796"/>
                </a:cubicBezTo>
                <a:lnTo>
                  <a:pt x="206123" y="45502"/>
                </a:lnTo>
                <a:lnTo>
                  <a:pt x="332503" y="45502"/>
                </a:lnTo>
                <a:lnTo>
                  <a:pt x="332503" y="16796"/>
                </a:lnTo>
                <a:cubicBezTo>
                  <a:pt x="332503" y="7465"/>
                  <a:pt x="340068" y="0"/>
                  <a:pt x="349324" y="0"/>
                </a:cubicBezTo>
                <a:lnTo>
                  <a:pt x="443308" y="0"/>
                </a:lnTo>
                <a:cubicBezTo>
                  <a:pt x="452564" y="0"/>
                  <a:pt x="460129" y="7465"/>
                  <a:pt x="460129" y="16796"/>
                </a:cubicBezTo>
                <a:lnTo>
                  <a:pt x="460129" y="224932"/>
                </a:lnTo>
                <a:cubicBezTo>
                  <a:pt x="460129" y="241373"/>
                  <a:pt x="466537" y="256837"/>
                  <a:pt x="478195" y="268479"/>
                </a:cubicBezTo>
                <a:cubicBezTo>
                  <a:pt x="489854" y="280210"/>
                  <a:pt x="505340" y="286609"/>
                  <a:pt x="521894" y="286609"/>
                </a:cubicBezTo>
                <a:cubicBezTo>
                  <a:pt x="531150" y="286609"/>
                  <a:pt x="538626" y="294074"/>
                  <a:pt x="538626" y="303317"/>
                </a:cubicBezTo>
                <a:lnTo>
                  <a:pt x="538626" y="589926"/>
                </a:lnTo>
                <a:cubicBezTo>
                  <a:pt x="538626" y="599168"/>
                  <a:pt x="531150" y="606722"/>
                  <a:pt x="521894" y="606722"/>
                </a:cubicBezTo>
                <a:lnTo>
                  <a:pt x="16821" y="606722"/>
                </a:lnTo>
                <a:cubicBezTo>
                  <a:pt x="7565" y="606722"/>
                  <a:pt x="0" y="599168"/>
                  <a:pt x="0" y="589926"/>
                </a:cubicBezTo>
                <a:lnTo>
                  <a:pt x="0" y="303317"/>
                </a:lnTo>
                <a:cubicBezTo>
                  <a:pt x="0" y="294074"/>
                  <a:pt x="7565" y="286609"/>
                  <a:pt x="16821" y="286609"/>
                </a:cubicBezTo>
                <a:cubicBezTo>
                  <a:pt x="50908" y="286609"/>
                  <a:pt x="78586" y="258881"/>
                  <a:pt x="78586" y="224932"/>
                </a:cubicBezTo>
                <a:lnTo>
                  <a:pt x="78586" y="16796"/>
                </a:lnTo>
                <a:cubicBezTo>
                  <a:pt x="78586" y="7465"/>
                  <a:pt x="86062" y="0"/>
                  <a:pt x="95318" y="0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15" name="Rounded Rectangle 10">
            <a:extLst>
              <a:ext uri="{FF2B5EF4-FFF2-40B4-BE49-F238E27FC236}">
                <a16:creationId xmlns:a16="http://schemas.microsoft.com/office/drawing/2014/main" id="{02685606-48A6-4679-BB92-C64ED6911035}"/>
              </a:ext>
            </a:extLst>
          </p:cNvPr>
          <p:cNvSpPr/>
          <p:nvPr/>
        </p:nvSpPr>
        <p:spPr>
          <a:xfrm>
            <a:off x="7374364" y="1442000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BD94A36-FB06-4FC6-B5F1-09A5723E2F7C}"/>
              </a:ext>
            </a:extLst>
          </p:cNvPr>
          <p:cNvSpPr txBox="1"/>
          <p:nvPr/>
        </p:nvSpPr>
        <p:spPr>
          <a:xfrm>
            <a:off x="7983079" y="1328470"/>
            <a:ext cx="3624421" cy="936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突破得分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急停跳投得分：</a:t>
            </a: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此类得分手段要求球员有较好的持球能力和突破速度</a:t>
            </a:r>
            <a:r>
              <a:rPr lang="en-US" altLang="zh-CN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是控球后卫的主要得分手段。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AC1F7F4-E317-4683-BA0E-5689F13926FF}"/>
              </a:ext>
            </a:extLst>
          </p:cNvPr>
          <p:cNvSpPr txBox="1"/>
          <p:nvPr/>
        </p:nvSpPr>
        <p:spPr>
          <a:xfrm>
            <a:off x="7983080" y="2786860"/>
            <a:ext cx="3613664" cy="1213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三秒区得分</a:t>
            </a:r>
            <a:r>
              <a:rPr lang="en-US" altLang="zh-CN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4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顶区得分</a:t>
            </a:r>
            <a:endParaRPr lang="en-US" altLang="zh-CN" sz="1400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大前锋和中锋在三秒区倚靠有力的吨位优势背身单打或勾手得分，而顶区得分要求他们具备一定的中远投能力。</a:t>
            </a:r>
            <a:endParaRPr lang="en-US" altLang="zh-CN" sz="12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7F4ECA9-03E7-4C27-94EA-80F5D1977C8E}"/>
              </a:ext>
            </a:extLst>
          </p:cNvPr>
          <p:cNvSpPr txBox="1"/>
          <p:nvPr/>
        </p:nvSpPr>
        <p:spPr>
          <a:xfrm>
            <a:off x="7972089" y="4399076"/>
            <a:ext cx="3489960" cy="1167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从以上两幅统计图中可知，</a:t>
            </a:r>
            <a:r>
              <a:rPr lang="zh-CN" altLang="en-US" sz="12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大前锋</a:t>
            </a:r>
            <a:r>
              <a:rPr lang="zh-CN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中锋</a:t>
            </a:r>
            <a:r>
              <a:rPr lang="zh-CN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2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得分后卫</a:t>
            </a:r>
            <a:r>
              <a:rPr lang="zh-CN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200" b="1" spc="300" dirty="0">
                <a:solidFill>
                  <a:srgbClr val="0E499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小前锋</a:t>
            </a:r>
            <a:r>
              <a:rPr lang="zh-CN" altLang="en-US" sz="12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的数据指标分布趋同，说明这两个位置的球员在球场上的作用相似甚至重合。</a:t>
            </a:r>
            <a:endParaRPr lang="zh-CN" altLang="en-US" sz="11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ounded Rectangle 10">
            <a:extLst>
              <a:ext uri="{FF2B5EF4-FFF2-40B4-BE49-F238E27FC236}">
                <a16:creationId xmlns:a16="http://schemas.microsoft.com/office/drawing/2014/main" id="{2A9666CD-400F-4DAE-B84C-8DCD916D6AA2}"/>
              </a:ext>
            </a:extLst>
          </p:cNvPr>
          <p:cNvSpPr/>
          <p:nvPr/>
        </p:nvSpPr>
        <p:spPr>
          <a:xfrm>
            <a:off x="7374364" y="2878077"/>
            <a:ext cx="375397" cy="350529"/>
          </a:xfrm>
          <a:custGeom>
            <a:avLst/>
            <a:gdLst>
              <a:gd name="T0" fmla="*/ 4366 w 5219"/>
              <a:gd name="T1" fmla="*/ 684 h 5200"/>
              <a:gd name="T2" fmla="*/ 760 w 5219"/>
              <a:gd name="T3" fmla="*/ 769 h 5200"/>
              <a:gd name="T4" fmla="*/ 8 w 5219"/>
              <a:gd name="T5" fmla="*/ 2657 h 5200"/>
              <a:gd name="T6" fmla="*/ 2609 w 5219"/>
              <a:gd name="T7" fmla="*/ 5200 h 5200"/>
              <a:gd name="T8" fmla="*/ 5052 w 5219"/>
              <a:gd name="T9" fmla="*/ 3489 h 5200"/>
              <a:gd name="T10" fmla="*/ 4051 w 5219"/>
              <a:gd name="T11" fmla="*/ 1546 h 5200"/>
              <a:gd name="T12" fmla="*/ 4517 w 5219"/>
              <a:gd name="T13" fmla="*/ 1710 h 5200"/>
              <a:gd name="T14" fmla="*/ 4765 w 5219"/>
              <a:gd name="T15" fmla="*/ 2740 h 5200"/>
              <a:gd name="T16" fmla="*/ 3505 w 5219"/>
              <a:gd name="T17" fmla="*/ 1722 h 5200"/>
              <a:gd name="T18" fmla="*/ 4051 w 5219"/>
              <a:gd name="T19" fmla="*/ 1546 h 5200"/>
              <a:gd name="T20" fmla="*/ 3639 w 5219"/>
              <a:gd name="T21" fmla="*/ 1181 h 5200"/>
              <a:gd name="T22" fmla="*/ 2771 w 5219"/>
              <a:gd name="T23" fmla="*/ 1368 h 5200"/>
              <a:gd name="T24" fmla="*/ 4182 w 5219"/>
              <a:gd name="T25" fmla="*/ 1117 h 5200"/>
              <a:gd name="T26" fmla="*/ 2338 w 5219"/>
              <a:gd name="T27" fmla="*/ 1243 h 5200"/>
              <a:gd name="T28" fmla="*/ 2083 w 5219"/>
              <a:gd name="T29" fmla="*/ 502 h 5200"/>
              <a:gd name="T30" fmla="*/ 2738 w 5219"/>
              <a:gd name="T31" fmla="*/ 440 h 5200"/>
              <a:gd name="T32" fmla="*/ 1588 w 5219"/>
              <a:gd name="T33" fmla="*/ 692 h 5200"/>
              <a:gd name="T34" fmla="*/ 1810 w 5219"/>
              <a:gd name="T35" fmla="*/ 1168 h 5200"/>
              <a:gd name="T36" fmla="*/ 935 w 5219"/>
              <a:gd name="T37" fmla="*/ 1227 h 5200"/>
              <a:gd name="T38" fmla="*/ 614 w 5219"/>
              <a:gd name="T39" fmla="*/ 1762 h 5200"/>
              <a:gd name="T40" fmla="*/ 1046 w 5219"/>
              <a:gd name="T41" fmla="*/ 1652 h 5200"/>
              <a:gd name="T42" fmla="*/ 1608 w 5219"/>
              <a:gd name="T43" fmla="*/ 1707 h 5200"/>
              <a:gd name="T44" fmla="*/ 1051 w 5219"/>
              <a:gd name="T45" fmla="*/ 2435 h 5200"/>
              <a:gd name="T46" fmla="*/ 561 w 5219"/>
              <a:gd name="T47" fmla="*/ 3299 h 5200"/>
              <a:gd name="T48" fmla="*/ 873 w 5219"/>
              <a:gd name="T49" fmla="*/ 3890 h 5200"/>
              <a:gd name="T50" fmla="*/ 1468 w 5219"/>
              <a:gd name="T51" fmla="*/ 2615 h 5200"/>
              <a:gd name="T52" fmla="*/ 2082 w 5219"/>
              <a:gd name="T53" fmla="*/ 1738 h 5200"/>
              <a:gd name="T54" fmla="*/ 2199 w 5219"/>
              <a:gd name="T55" fmla="*/ 1662 h 5200"/>
              <a:gd name="T56" fmla="*/ 1892 w 5219"/>
              <a:gd name="T57" fmla="*/ 4642 h 5200"/>
              <a:gd name="T58" fmla="*/ 873 w 5219"/>
              <a:gd name="T59" fmla="*/ 3890 h 5200"/>
              <a:gd name="T60" fmla="*/ 2803 w 5219"/>
              <a:gd name="T61" fmla="*/ 1851 h 5200"/>
              <a:gd name="T62" fmla="*/ 3216 w 5219"/>
              <a:gd name="T63" fmla="*/ 3513 h 5200"/>
              <a:gd name="T64" fmla="*/ 3678 w 5219"/>
              <a:gd name="T65" fmla="*/ 4482 h 5200"/>
              <a:gd name="T66" fmla="*/ 2342 w 5219"/>
              <a:gd name="T67" fmla="*/ 4746 h 5200"/>
              <a:gd name="T68" fmla="*/ 4056 w 5219"/>
              <a:gd name="T69" fmla="*/ 4208 h 5200"/>
              <a:gd name="T70" fmla="*/ 3513 w 5219"/>
              <a:gd name="T71" fmla="*/ 3173 h 5200"/>
              <a:gd name="T72" fmla="*/ 3164 w 5219"/>
              <a:gd name="T73" fmla="*/ 2558 h 5200"/>
              <a:gd name="T74" fmla="*/ 4630 w 5219"/>
              <a:gd name="T75" fmla="*/ 3367 h 5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219" h="5200">
                <a:moveTo>
                  <a:pt x="5206" y="2495"/>
                </a:moveTo>
                <a:cubicBezTo>
                  <a:pt x="5178" y="1801"/>
                  <a:pt x="4880" y="1158"/>
                  <a:pt x="4366" y="684"/>
                </a:cubicBezTo>
                <a:cubicBezTo>
                  <a:pt x="3888" y="243"/>
                  <a:pt x="3264" y="0"/>
                  <a:pt x="2608" y="0"/>
                </a:cubicBezTo>
                <a:cubicBezTo>
                  <a:pt x="1908" y="0"/>
                  <a:pt x="1251" y="273"/>
                  <a:pt x="760" y="769"/>
                </a:cubicBezTo>
                <a:cubicBezTo>
                  <a:pt x="509" y="1023"/>
                  <a:pt x="316" y="1319"/>
                  <a:pt x="186" y="1650"/>
                </a:cubicBezTo>
                <a:cubicBezTo>
                  <a:pt x="60" y="1972"/>
                  <a:pt x="0" y="2310"/>
                  <a:pt x="8" y="2657"/>
                </a:cubicBezTo>
                <a:cubicBezTo>
                  <a:pt x="23" y="3368"/>
                  <a:pt x="320" y="4027"/>
                  <a:pt x="845" y="4514"/>
                </a:cubicBezTo>
                <a:cubicBezTo>
                  <a:pt x="1323" y="4957"/>
                  <a:pt x="1949" y="5200"/>
                  <a:pt x="2609" y="5200"/>
                </a:cubicBezTo>
                <a:cubicBezTo>
                  <a:pt x="3341" y="5200"/>
                  <a:pt x="4020" y="4903"/>
                  <a:pt x="4520" y="4363"/>
                </a:cubicBezTo>
                <a:cubicBezTo>
                  <a:pt x="4755" y="4110"/>
                  <a:pt x="4934" y="3816"/>
                  <a:pt x="5052" y="3489"/>
                </a:cubicBezTo>
                <a:cubicBezTo>
                  <a:pt x="5167" y="3169"/>
                  <a:pt x="5219" y="2835"/>
                  <a:pt x="5206" y="2495"/>
                </a:cubicBezTo>
                <a:close/>
                <a:moveTo>
                  <a:pt x="4051" y="1546"/>
                </a:moveTo>
                <a:cubicBezTo>
                  <a:pt x="4215" y="1546"/>
                  <a:pt x="4367" y="1599"/>
                  <a:pt x="4515" y="1709"/>
                </a:cubicBezTo>
                <a:lnTo>
                  <a:pt x="4517" y="1710"/>
                </a:lnTo>
                <a:cubicBezTo>
                  <a:pt x="4576" y="1754"/>
                  <a:pt x="4631" y="1830"/>
                  <a:pt x="4631" y="1830"/>
                </a:cubicBezTo>
                <a:cubicBezTo>
                  <a:pt x="4740" y="2129"/>
                  <a:pt x="4785" y="2435"/>
                  <a:pt x="4765" y="2740"/>
                </a:cubicBezTo>
                <a:cubicBezTo>
                  <a:pt x="4764" y="2761"/>
                  <a:pt x="4762" y="2783"/>
                  <a:pt x="4759" y="2805"/>
                </a:cubicBezTo>
                <a:cubicBezTo>
                  <a:pt x="4380" y="2368"/>
                  <a:pt x="3967" y="2011"/>
                  <a:pt x="3505" y="1722"/>
                </a:cubicBezTo>
                <a:cubicBezTo>
                  <a:pt x="3549" y="1696"/>
                  <a:pt x="3592" y="1671"/>
                  <a:pt x="3635" y="1651"/>
                </a:cubicBezTo>
                <a:cubicBezTo>
                  <a:pt x="3781" y="1581"/>
                  <a:pt x="3921" y="1546"/>
                  <a:pt x="4051" y="1546"/>
                </a:cubicBezTo>
                <a:close/>
                <a:moveTo>
                  <a:pt x="4058" y="1110"/>
                </a:moveTo>
                <a:cubicBezTo>
                  <a:pt x="3923" y="1110"/>
                  <a:pt x="3782" y="1134"/>
                  <a:pt x="3639" y="1181"/>
                </a:cubicBezTo>
                <a:cubicBezTo>
                  <a:pt x="3440" y="1247"/>
                  <a:pt x="3254" y="1348"/>
                  <a:pt x="3072" y="1491"/>
                </a:cubicBezTo>
                <a:cubicBezTo>
                  <a:pt x="2972" y="1452"/>
                  <a:pt x="2874" y="1411"/>
                  <a:pt x="2771" y="1368"/>
                </a:cubicBezTo>
                <a:cubicBezTo>
                  <a:pt x="2885" y="1083"/>
                  <a:pt x="3028" y="805"/>
                  <a:pt x="3205" y="522"/>
                </a:cubicBezTo>
                <a:cubicBezTo>
                  <a:pt x="3580" y="628"/>
                  <a:pt x="3908" y="828"/>
                  <a:pt x="4182" y="1117"/>
                </a:cubicBezTo>
                <a:cubicBezTo>
                  <a:pt x="4141" y="1112"/>
                  <a:pt x="4100" y="1110"/>
                  <a:pt x="4058" y="1110"/>
                </a:cubicBezTo>
                <a:close/>
                <a:moveTo>
                  <a:pt x="2338" y="1243"/>
                </a:moveTo>
                <a:lnTo>
                  <a:pt x="2245" y="1224"/>
                </a:lnTo>
                <a:cubicBezTo>
                  <a:pt x="2281" y="984"/>
                  <a:pt x="2272" y="718"/>
                  <a:pt x="2083" y="502"/>
                </a:cubicBezTo>
                <a:cubicBezTo>
                  <a:pt x="2258" y="458"/>
                  <a:pt x="2433" y="436"/>
                  <a:pt x="2607" y="436"/>
                </a:cubicBezTo>
                <a:cubicBezTo>
                  <a:pt x="2650" y="436"/>
                  <a:pt x="2694" y="438"/>
                  <a:pt x="2738" y="440"/>
                </a:cubicBezTo>
                <a:lnTo>
                  <a:pt x="2338" y="1243"/>
                </a:lnTo>
                <a:close/>
                <a:moveTo>
                  <a:pt x="1588" y="692"/>
                </a:moveTo>
                <a:cubicBezTo>
                  <a:pt x="1692" y="711"/>
                  <a:pt x="1785" y="796"/>
                  <a:pt x="1812" y="901"/>
                </a:cubicBezTo>
                <a:cubicBezTo>
                  <a:pt x="1834" y="985"/>
                  <a:pt x="1829" y="1069"/>
                  <a:pt x="1810" y="1168"/>
                </a:cubicBezTo>
                <a:cubicBezTo>
                  <a:pt x="1742" y="1164"/>
                  <a:pt x="1674" y="1162"/>
                  <a:pt x="1606" y="1162"/>
                </a:cubicBezTo>
                <a:cubicBezTo>
                  <a:pt x="1386" y="1162"/>
                  <a:pt x="1161" y="1184"/>
                  <a:pt x="935" y="1227"/>
                </a:cubicBezTo>
                <a:cubicBezTo>
                  <a:pt x="1115" y="1008"/>
                  <a:pt x="1333" y="828"/>
                  <a:pt x="1588" y="692"/>
                </a:cubicBezTo>
                <a:close/>
                <a:moveTo>
                  <a:pt x="614" y="1762"/>
                </a:moveTo>
                <a:cubicBezTo>
                  <a:pt x="632" y="1757"/>
                  <a:pt x="650" y="1752"/>
                  <a:pt x="668" y="1747"/>
                </a:cubicBezTo>
                <a:cubicBezTo>
                  <a:pt x="792" y="1713"/>
                  <a:pt x="920" y="1677"/>
                  <a:pt x="1046" y="1652"/>
                </a:cubicBezTo>
                <a:cubicBezTo>
                  <a:pt x="1252" y="1612"/>
                  <a:pt x="1452" y="1595"/>
                  <a:pt x="1663" y="1600"/>
                </a:cubicBezTo>
                <a:cubicBezTo>
                  <a:pt x="1645" y="1637"/>
                  <a:pt x="1627" y="1673"/>
                  <a:pt x="1608" y="1707"/>
                </a:cubicBezTo>
                <a:cubicBezTo>
                  <a:pt x="1498" y="1904"/>
                  <a:pt x="1353" y="2075"/>
                  <a:pt x="1201" y="2256"/>
                </a:cubicBezTo>
                <a:cubicBezTo>
                  <a:pt x="1151" y="2314"/>
                  <a:pt x="1100" y="2374"/>
                  <a:pt x="1051" y="2435"/>
                </a:cubicBezTo>
                <a:cubicBezTo>
                  <a:pt x="811" y="2731"/>
                  <a:pt x="657" y="3003"/>
                  <a:pt x="564" y="3290"/>
                </a:cubicBezTo>
                <a:cubicBezTo>
                  <a:pt x="563" y="3293"/>
                  <a:pt x="562" y="3296"/>
                  <a:pt x="561" y="3299"/>
                </a:cubicBezTo>
                <a:cubicBezTo>
                  <a:pt x="389" y="2794"/>
                  <a:pt x="406" y="2278"/>
                  <a:pt x="614" y="1762"/>
                </a:cubicBezTo>
                <a:close/>
                <a:moveTo>
                  <a:pt x="873" y="3890"/>
                </a:moveTo>
                <a:cubicBezTo>
                  <a:pt x="926" y="3443"/>
                  <a:pt x="1107" y="3042"/>
                  <a:pt x="1426" y="2664"/>
                </a:cubicBezTo>
                <a:lnTo>
                  <a:pt x="1468" y="2615"/>
                </a:lnTo>
                <a:cubicBezTo>
                  <a:pt x="1605" y="2453"/>
                  <a:pt x="1747" y="2285"/>
                  <a:pt x="1871" y="2106"/>
                </a:cubicBezTo>
                <a:cubicBezTo>
                  <a:pt x="1951" y="1989"/>
                  <a:pt x="2015" y="1867"/>
                  <a:pt x="2082" y="1738"/>
                </a:cubicBezTo>
                <a:cubicBezTo>
                  <a:pt x="2097" y="1708"/>
                  <a:pt x="2113" y="1678"/>
                  <a:pt x="2129" y="1648"/>
                </a:cubicBezTo>
                <a:lnTo>
                  <a:pt x="2199" y="1662"/>
                </a:lnTo>
                <a:cubicBezTo>
                  <a:pt x="2045" y="2148"/>
                  <a:pt x="1943" y="2652"/>
                  <a:pt x="1894" y="3161"/>
                </a:cubicBezTo>
                <a:cubicBezTo>
                  <a:pt x="1847" y="3639"/>
                  <a:pt x="1847" y="4137"/>
                  <a:pt x="1892" y="4642"/>
                </a:cubicBezTo>
                <a:cubicBezTo>
                  <a:pt x="1481" y="4499"/>
                  <a:pt x="1138" y="4247"/>
                  <a:pt x="873" y="3891"/>
                </a:cubicBezTo>
                <a:lnTo>
                  <a:pt x="873" y="3890"/>
                </a:lnTo>
                <a:close/>
                <a:moveTo>
                  <a:pt x="2620" y="1779"/>
                </a:moveTo>
                <a:lnTo>
                  <a:pt x="2803" y="1851"/>
                </a:lnTo>
                <a:cubicBezTo>
                  <a:pt x="2638" y="2205"/>
                  <a:pt x="2655" y="2575"/>
                  <a:pt x="2852" y="2926"/>
                </a:cubicBezTo>
                <a:cubicBezTo>
                  <a:pt x="2966" y="3128"/>
                  <a:pt x="3093" y="3324"/>
                  <a:pt x="3216" y="3513"/>
                </a:cubicBezTo>
                <a:cubicBezTo>
                  <a:pt x="3240" y="3550"/>
                  <a:pt x="3264" y="3586"/>
                  <a:pt x="3288" y="3623"/>
                </a:cubicBezTo>
                <a:cubicBezTo>
                  <a:pt x="3431" y="3844"/>
                  <a:pt x="3603" y="4139"/>
                  <a:pt x="3678" y="4482"/>
                </a:cubicBezTo>
                <a:cubicBezTo>
                  <a:pt x="3338" y="4670"/>
                  <a:pt x="2989" y="4761"/>
                  <a:pt x="2611" y="4761"/>
                </a:cubicBezTo>
                <a:cubicBezTo>
                  <a:pt x="2523" y="4761"/>
                  <a:pt x="2433" y="4756"/>
                  <a:pt x="2342" y="4746"/>
                </a:cubicBezTo>
                <a:cubicBezTo>
                  <a:pt x="2227" y="3698"/>
                  <a:pt x="2318" y="2726"/>
                  <a:pt x="2620" y="1779"/>
                </a:cubicBezTo>
                <a:close/>
                <a:moveTo>
                  <a:pt x="4056" y="4208"/>
                </a:moveTo>
                <a:cubicBezTo>
                  <a:pt x="4033" y="4138"/>
                  <a:pt x="4009" y="4066"/>
                  <a:pt x="3982" y="3997"/>
                </a:cubicBezTo>
                <a:cubicBezTo>
                  <a:pt x="3865" y="3695"/>
                  <a:pt x="3686" y="3429"/>
                  <a:pt x="3513" y="3173"/>
                </a:cubicBezTo>
                <a:cubicBezTo>
                  <a:pt x="3493" y="3143"/>
                  <a:pt x="3473" y="3113"/>
                  <a:pt x="3453" y="3084"/>
                </a:cubicBezTo>
                <a:cubicBezTo>
                  <a:pt x="3342" y="2918"/>
                  <a:pt x="3227" y="2747"/>
                  <a:pt x="3164" y="2558"/>
                </a:cubicBezTo>
                <a:cubicBezTo>
                  <a:pt x="3107" y="2386"/>
                  <a:pt x="3117" y="2218"/>
                  <a:pt x="3195" y="2045"/>
                </a:cubicBezTo>
                <a:cubicBezTo>
                  <a:pt x="3744" y="2364"/>
                  <a:pt x="4214" y="2797"/>
                  <a:pt x="4630" y="3367"/>
                </a:cubicBezTo>
                <a:cubicBezTo>
                  <a:pt x="4507" y="3696"/>
                  <a:pt x="4318" y="3973"/>
                  <a:pt x="4056" y="4208"/>
                </a:cubicBezTo>
                <a:close/>
              </a:path>
            </a:pathLst>
          </a:custGeom>
          <a:solidFill>
            <a:srgbClr val="0E499D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>
              <a:latin typeface="Roboto condensed"/>
              <a:cs typeface="Roboto condensed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554F4CDA-D027-47E6-8168-61F47688A463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0E499D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ED1441F-1CFB-4603-AF86-BAF35F4F00B6}"/>
              </a:ext>
            </a:extLst>
          </p:cNvPr>
          <p:cNvSpPr txBox="1"/>
          <p:nvPr/>
        </p:nvSpPr>
        <p:spPr>
          <a:xfrm>
            <a:off x="5315041" y="6366188"/>
            <a:ext cx="20191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投篮指标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E1B7827-2598-45FC-8EF0-DEA1C18F443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5" y="1206370"/>
            <a:ext cx="6254044" cy="484432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E834B55-36C6-4868-B1AD-0246BF16FF08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1759500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791558C-6758-492A-B692-4068B6A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9456657-02AB-4BA5-A913-D1F24F8082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AutoShape 6">
            <a:extLst>
              <a:ext uri="{FF2B5EF4-FFF2-40B4-BE49-F238E27FC236}">
                <a16:creationId xmlns:a16="http://schemas.microsoft.com/office/drawing/2014/main" id="{32387F75-97EA-409E-83DA-87AB7BA9BE75}"/>
              </a:ext>
            </a:extLst>
          </p:cNvPr>
          <p:cNvSpPr>
            <a:spLocks/>
          </p:cNvSpPr>
          <p:nvPr/>
        </p:nvSpPr>
        <p:spPr bwMode="auto">
          <a:xfrm rot="5400000">
            <a:off x="1088942" y="-887491"/>
            <a:ext cx="711622" cy="2889505"/>
          </a:xfrm>
          <a:custGeom>
            <a:avLst/>
            <a:gdLst/>
            <a:ahLst/>
            <a:cxnLst/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2496"/>
                </a:lnTo>
                <a:lnTo>
                  <a:pt x="10755" y="0"/>
                </a:lnTo>
                <a:lnTo>
                  <a:pt x="21600" y="2496"/>
                </a:lnTo>
                <a:close/>
                <a:moveTo>
                  <a:pt x="21600" y="21600"/>
                </a:moveTo>
              </a:path>
            </a:pathLst>
          </a:custGeom>
          <a:solidFill>
            <a:srgbClr val="BD0C36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54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B4A3C80-5A3A-4508-8364-B59BA14E5C4A}"/>
              </a:ext>
            </a:extLst>
          </p:cNvPr>
          <p:cNvSpPr txBox="1"/>
          <p:nvPr/>
        </p:nvSpPr>
        <p:spPr>
          <a:xfrm>
            <a:off x="292965" y="275208"/>
            <a:ext cx="1979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指标分配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5B662EBE-7D15-4407-8A0F-D1DB5279A278}"/>
              </a:ext>
            </a:extLst>
          </p:cNvPr>
          <p:cNvSpPr txBox="1"/>
          <p:nvPr/>
        </p:nvSpPr>
        <p:spPr>
          <a:xfrm>
            <a:off x="1042910" y="1515614"/>
            <a:ext cx="4056214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个球员技术指标进行综合评价：</a:t>
            </a:r>
          </a:p>
        </p:txBody>
      </p:sp>
      <p:sp>
        <p:nvSpPr>
          <p:cNvPr id="70" name="basketball-ball-variant_33838">
            <a:extLst>
              <a:ext uri="{FF2B5EF4-FFF2-40B4-BE49-F238E27FC236}">
                <a16:creationId xmlns:a16="http://schemas.microsoft.com/office/drawing/2014/main" id="{2377FC3D-04E8-4AD5-8627-9FEA7206308F}"/>
              </a:ext>
            </a:extLst>
          </p:cNvPr>
          <p:cNvSpPr>
            <a:spLocks noChangeAspect="1"/>
          </p:cNvSpPr>
          <p:nvPr/>
        </p:nvSpPr>
        <p:spPr bwMode="auto">
          <a:xfrm>
            <a:off x="544663" y="1584596"/>
            <a:ext cx="304187" cy="303764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6AE3C61-B859-4DC5-9E8A-588AEE68D7FB}"/>
              </a:ext>
            </a:extLst>
          </p:cNvPr>
          <p:cNvSpPr txBox="1"/>
          <p:nvPr/>
        </p:nvSpPr>
        <p:spPr>
          <a:xfrm>
            <a:off x="1064425" y="2130592"/>
            <a:ext cx="4432733" cy="2181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  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只考虑球员场上技术指标，未纳入定性数据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本案例采用</a:t>
            </a:r>
            <a:r>
              <a:rPr lang="zh-CN" altLang="en-US" sz="1400" b="1" spc="300" dirty="0">
                <a:solidFill>
                  <a:srgbClr val="BD0C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主成分法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估计载荷矩阵</a:t>
            </a:r>
            <a:endParaRPr lang="en-US" altLang="zh-CN" sz="1400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</a:t>
            </a:r>
            <a:r>
              <a:rPr lang="en-US" altLang="zh-CN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由于得分数据包括了突破得分、接球投篮得分、三秒区得分等，故剔除得分数据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7FE5CA7-EE79-4773-A3F1-7EDD2228696F}"/>
              </a:ext>
            </a:extLst>
          </p:cNvPr>
          <p:cNvSpPr txBox="1"/>
          <p:nvPr/>
        </p:nvSpPr>
        <p:spPr>
          <a:xfrm>
            <a:off x="1051788" y="4801206"/>
            <a:ext cx="4056214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如左图所示，部分指标存在较强的线性相关，适合进行因子分析</a:t>
            </a:r>
          </a:p>
        </p:txBody>
      </p:sp>
      <p:sp>
        <p:nvSpPr>
          <p:cNvPr id="19" name="basketball-ball-variant_33838">
            <a:extLst>
              <a:ext uri="{FF2B5EF4-FFF2-40B4-BE49-F238E27FC236}">
                <a16:creationId xmlns:a16="http://schemas.microsoft.com/office/drawing/2014/main" id="{EA03EBB1-6841-4CDD-8AF6-3054A9079D29}"/>
              </a:ext>
            </a:extLst>
          </p:cNvPr>
          <p:cNvSpPr>
            <a:spLocks noChangeAspect="1"/>
          </p:cNvSpPr>
          <p:nvPr/>
        </p:nvSpPr>
        <p:spPr bwMode="auto">
          <a:xfrm>
            <a:off x="544663" y="4930451"/>
            <a:ext cx="304187" cy="303764"/>
          </a:xfrm>
          <a:custGeom>
            <a:avLst/>
            <a:gdLst>
              <a:gd name="T0" fmla="*/ 519 w 1038"/>
              <a:gd name="T1" fmla="*/ 0 h 1038"/>
              <a:gd name="T2" fmla="*/ 0 w 1038"/>
              <a:gd name="T3" fmla="*/ 519 h 1038"/>
              <a:gd name="T4" fmla="*/ 9 w 1038"/>
              <a:gd name="T5" fmla="*/ 616 h 1038"/>
              <a:gd name="T6" fmla="*/ 7 w 1038"/>
              <a:gd name="T7" fmla="*/ 618 h 1038"/>
              <a:gd name="T8" fmla="*/ 10 w 1038"/>
              <a:gd name="T9" fmla="*/ 621 h 1038"/>
              <a:gd name="T10" fmla="*/ 519 w 1038"/>
              <a:gd name="T11" fmla="*/ 1038 h 1038"/>
              <a:gd name="T12" fmla="*/ 1038 w 1038"/>
              <a:gd name="T13" fmla="*/ 519 h 1038"/>
              <a:gd name="T14" fmla="*/ 519 w 1038"/>
              <a:gd name="T15" fmla="*/ 0 h 1038"/>
              <a:gd name="T16" fmla="*/ 961 w 1038"/>
              <a:gd name="T17" fmla="*/ 337 h 1038"/>
              <a:gd name="T18" fmla="*/ 747 w 1038"/>
              <a:gd name="T19" fmla="*/ 548 h 1038"/>
              <a:gd name="T20" fmla="*/ 773 w 1038"/>
              <a:gd name="T21" fmla="*/ 114 h 1038"/>
              <a:gd name="T22" fmla="*/ 961 w 1038"/>
              <a:gd name="T23" fmla="*/ 337 h 1038"/>
              <a:gd name="T24" fmla="*/ 727 w 1038"/>
              <a:gd name="T25" fmla="*/ 89 h 1038"/>
              <a:gd name="T26" fmla="*/ 705 w 1038"/>
              <a:gd name="T27" fmla="*/ 546 h 1038"/>
              <a:gd name="T28" fmla="*/ 543 w 1038"/>
              <a:gd name="T29" fmla="*/ 305 h 1038"/>
              <a:gd name="T30" fmla="*/ 454 w 1038"/>
              <a:gd name="T31" fmla="*/ 45 h 1038"/>
              <a:gd name="T32" fmla="*/ 519 w 1038"/>
              <a:gd name="T33" fmla="*/ 41 h 1038"/>
              <a:gd name="T34" fmla="*/ 727 w 1038"/>
              <a:gd name="T35" fmla="*/ 89 h 1038"/>
              <a:gd name="T36" fmla="*/ 410 w 1038"/>
              <a:gd name="T37" fmla="*/ 53 h 1038"/>
              <a:gd name="T38" fmla="*/ 503 w 1038"/>
              <a:gd name="T39" fmla="*/ 313 h 1038"/>
              <a:gd name="T40" fmla="*/ 692 w 1038"/>
              <a:gd name="T41" fmla="*/ 585 h 1038"/>
              <a:gd name="T42" fmla="*/ 654 w 1038"/>
              <a:gd name="T43" fmla="*/ 673 h 1038"/>
              <a:gd name="T44" fmla="*/ 131 w 1038"/>
              <a:gd name="T45" fmla="*/ 240 h 1038"/>
              <a:gd name="T46" fmla="*/ 410 w 1038"/>
              <a:gd name="T47" fmla="*/ 53 h 1038"/>
              <a:gd name="T48" fmla="*/ 107 w 1038"/>
              <a:gd name="T49" fmla="*/ 277 h 1038"/>
              <a:gd name="T50" fmla="*/ 634 w 1038"/>
              <a:gd name="T51" fmla="*/ 708 h 1038"/>
              <a:gd name="T52" fmla="*/ 597 w 1038"/>
              <a:gd name="T53" fmla="*/ 764 h 1038"/>
              <a:gd name="T54" fmla="*/ 372 w 1038"/>
              <a:gd name="T55" fmla="*/ 713 h 1038"/>
              <a:gd name="T56" fmla="*/ 47 w 1038"/>
              <a:gd name="T57" fmla="*/ 598 h 1038"/>
              <a:gd name="T58" fmla="*/ 41 w 1038"/>
              <a:gd name="T59" fmla="*/ 519 h 1038"/>
              <a:gd name="T60" fmla="*/ 107 w 1038"/>
              <a:gd name="T61" fmla="*/ 277 h 1038"/>
              <a:gd name="T62" fmla="*/ 62 w 1038"/>
              <a:gd name="T63" fmla="*/ 660 h 1038"/>
              <a:gd name="T64" fmla="*/ 369 w 1038"/>
              <a:gd name="T65" fmla="*/ 753 h 1038"/>
              <a:gd name="T66" fmla="*/ 571 w 1038"/>
              <a:gd name="T67" fmla="*/ 796 h 1038"/>
              <a:gd name="T68" fmla="*/ 349 w 1038"/>
              <a:gd name="T69" fmla="*/ 966 h 1038"/>
              <a:gd name="T70" fmla="*/ 62 w 1038"/>
              <a:gd name="T71" fmla="*/ 660 h 1038"/>
              <a:gd name="T72" fmla="*/ 404 w 1038"/>
              <a:gd name="T73" fmla="*/ 983 h 1038"/>
              <a:gd name="T74" fmla="*/ 608 w 1038"/>
              <a:gd name="T75" fmla="*/ 815 h 1038"/>
              <a:gd name="T76" fmla="*/ 684 w 1038"/>
              <a:gd name="T77" fmla="*/ 896 h 1038"/>
              <a:gd name="T78" fmla="*/ 666 w 1038"/>
              <a:gd name="T79" fmla="*/ 974 h 1038"/>
              <a:gd name="T80" fmla="*/ 519 w 1038"/>
              <a:gd name="T81" fmla="*/ 997 h 1038"/>
              <a:gd name="T82" fmla="*/ 404 w 1038"/>
              <a:gd name="T83" fmla="*/ 983 h 1038"/>
              <a:gd name="T84" fmla="*/ 722 w 1038"/>
              <a:gd name="T85" fmla="*/ 952 h 1038"/>
              <a:gd name="T86" fmla="*/ 723 w 1038"/>
              <a:gd name="T87" fmla="*/ 885 h 1038"/>
              <a:gd name="T88" fmla="*/ 633 w 1038"/>
              <a:gd name="T89" fmla="*/ 783 h 1038"/>
              <a:gd name="T90" fmla="*/ 671 w 1038"/>
              <a:gd name="T91" fmla="*/ 726 h 1038"/>
              <a:gd name="T92" fmla="*/ 903 w 1038"/>
              <a:gd name="T93" fmla="*/ 803 h 1038"/>
              <a:gd name="T94" fmla="*/ 722 w 1038"/>
              <a:gd name="T95" fmla="*/ 952 h 1038"/>
              <a:gd name="T96" fmla="*/ 927 w 1038"/>
              <a:gd name="T97" fmla="*/ 767 h 1038"/>
              <a:gd name="T98" fmla="*/ 691 w 1038"/>
              <a:gd name="T99" fmla="*/ 690 h 1038"/>
              <a:gd name="T100" fmla="*/ 733 w 1038"/>
              <a:gd name="T101" fmla="*/ 591 h 1038"/>
              <a:gd name="T102" fmla="*/ 937 w 1038"/>
              <a:gd name="T103" fmla="*/ 506 h 1038"/>
              <a:gd name="T104" fmla="*/ 988 w 1038"/>
              <a:gd name="T105" fmla="*/ 424 h 1038"/>
              <a:gd name="T106" fmla="*/ 997 w 1038"/>
              <a:gd name="T107" fmla="*/ 519 h 1038"/>
              <a:gd name="T108" fmla="*/ 927 w 1038"/>
              <a:gd name="T109" fmla="*/ 767 h 10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038" h="1038">
                <a:moveTo>
                  <a:pt x="519" y="0"/>
                </a:moveTo>
                <a:cubicBezTo>
                  <a:pt x="233" y="0"/>
                  <a:pt x="0" y="233"/>
                  <a:pt x="0" y="519"/>
                </a:cubicBezTo>
                <a:cubicBezTo>
                  <a:pt x="0" y="552"/>
                  <a:pt x="3" y="585"/>
                  <a:pt x="9" y="616"/>
                </a:cubicBezTo>
                <a:lnTo>
                  <a:pt x="7" y="618"/>
                </a:lnTo>
                <a:cubicBezTo>
                  <a:pt x="8" y="619"/>
                  <a:pt x="9" y="620"/>
                  <a:pt x="10" y="621"/>
                </a:cubicBezTo>
                <a:cubicBezTo>
                  <a:pt x="57" y="858"/>
                  <a:pt x="268" y="1038"/>
                  <a:pt x="519" y="1038"/>
                </a:cubicBezTo>
                <a:cubicBezTo>
                  <a:pt x="805" y="1038"/>
                  <a:pt x="1038" y="805"/>
                  <a:pt x="1038" y="519"/>
                </a:cubicBezTo>
                <a:cubicBezTo>
                  <a:pt x="1038" y="233"/>
                  <a:pt x="805" y="0"/>
                  <a:pt x="519" y="0"/>
                </a:cubicBezTo>
                <a:close/>
                <a:moveTo>
                  <a:pt x="961" y="337"/>
                </a:moveTo>
                <a:cubicBezTo>
                  <a:pt x="960" y="505"/>
                  <a:pt x="810" y="541"/>
                  <a:pt x="747" y="548"/>
                </a:cubicBezTo>
                <a:cubicBezTo>
                  <a:pt x="799" y="367"/>
                  <a:pt x="784" y="193"/>
                  <a:pt x="773" y="114"/>
                </a:cubicBezTo>
                <a:cubicBezTo>
                  <a:pt x="856" y="167"/>
                  <a:pt x="923" y="244"/>
                  <a:pt x="961" y="337"/>
                </a:cubicBezTo>
                <a:close/>
                <a:moveTo>
                  <a:pt x="727" y="89"/>
                </a:moveTo>
                <a:cubicBezTo>
                  <a:pt x="736" y="134"/>
                  <a:pt x="769" y="336"/>
                  <a:pt x="705" y="546"/>
                </a:cubicBezTo>
                <a:cubicBezTo>
                  <a:pt x="583" y="514"/>
                  <a:pt x="566" y="426"/>
                  <a:pt x="543" y="305"/>
                </a:cubicBezTo>
                <a:cubicBezTo>
                  <a:pt x="528" y="223"/>
                  <a:pt x="510" y="132"/>
                  <a:pt x="454" y="45"/>
                </a:cubicBezTo>
                <a:cubicBezTo>
                  <a:pt x="475" y="42"/>
                  <a:pt x="497" y="41"/>
                  <a:pt x="519" y="41"/>
                </a:cubicBezTo>
                <a:cubicBezTo>
                  <a:pt x="594" y="41"/>
                  <a:pt x="664" y="58"/>
                  <a:pt x="727" y="89"/>
                </a:cubicBezTo>
                <a:close/>
                <a:moveTo>
                  <a:pt x="410" y="53"/>
                </a:moveTo>
                <a:cubicBezTo>
                  <a:pt x="470" y="137"/>
                  <a:pt x="487" y="230"/>
                  <a:pt x="503" y="313"/>
                </a:cubicBezTo>
                <a:cubicBezTo>
                  <a:pt x="526" y="432"/>
                  <a:pt x="548" y="546"/>
                  <a:pt x="692" y="585"/>
                </a:cubicBezTo>
                <a:cubicBezTo>
                  <a:pt x="682" y="615"/>
                  <a:pt x="669" y="644"/>
                  <a:pt x="654" y="673"/>
                </a:cubicBezTo>
                <a:cubicBezTo>
                  <a:pt x="354" y="528"/>
                  <a:pt x="171" y="295"/>
                  <a:pt x="131" y="240"/>
                </a:cubicBezTo>
                <a:cubicBezTo>
                  <a:pt x="197" y="148"/>
                  <a:pt x="296" y="80"/>
                  <a:pt x="410" y="53"/>
                </a:cubicBezTo>
                <a:close/>
                <a:moveTo>
                  <a:pt x="107" y="277"/>
                </a:moveTo>
                <a:cubicBezTo>
                  <a:pt x="163" y="350"/>
                  <a:pt x="346" y="568"/>
                  <a:pt x="634" y="708"/>
                </a:cubicBezTo>
                <a:cubicBezTo>
                  <a:pt x="623" y="727"/>
                  <a:pt x="610" y="746"/>
                  <a:pt x="597" y="764"/>
                </a:cubicBezTo>
                <a:cubicBezTo>
                  <a:pt x="518" y="724"/>
                  <a:pt x="444" y="718"/>
                  <a:pt x="372" y="713"/>
                </a:cubicBezTo>
                <a:cubicBezTo>
                  <a:pt x="273" y="704"/>
                  <a:pt x="171" y="696"/>
                  <a:pt x="47" y="598"/>
                </a:cubicBezTo>
                <a:cubicBezTo>
                  <a:pt x="43" y="572"/>
                  <a:pt x="41" y="546"/>
                  <a:pt x="41" y="519"/>
                </a:cubicBezTo>
                <a:cubicBezTo>
                  <a:pt x="41" y="431"/>
                  <a:pt x="65" y="348"/>
                  <a:pt x="107" y="277"/>
                </a:cubicBezTo>
                <a:close/>
                <a:moveTo>
                  <a:pt x="62" y="660"/>
                </a:moveTo>
                <a:cubicBezTo>
                  <a:pt x="177" y="737"/>
                  <a:pt x="274" y="746"/>
                  <a:pt x="369" y="753"/>
                </a:cubicBezTo>
                <a:cubicBezTo>
                  <a:pt x="437" y="759"/>
                  <a:pt x="502" y="764"/>
                  <a:pt x="571" y="796"/>
                </a:cubicBezTo>
                <a:cubicBezTo>
                  <a:pt x="515" y="861"/>
                  <a:pt x="443" y="919"/>
                  <a:pt x="349" y="966"/>
                </a:cubicBezTo>
                <a:cubicBezTo>
                  <a:pt x="212" y="914"/>
                  <a:pt x="105" y="801"/>
                  <a:pt x="62" y="660"/>
                </a:cubicBezTo>
                <a:close/>
                <a:moveTo>
                  <a:pt x="404" y="983"/>
                </a:moveTo>
                <a:cubicBezTo>
                  <a:pt x="489" y="935"/>
                  <a:pt x="556" y="878"/>
                  <a:pt x="608" y="815"/>
                </a:cubicBezTo>
                <a:cubicBezTo>
                  <a:pt x="630" y="827"/>
                  <a:pt x="673" y="856"/>
                  <a:pt x="684" y="896"/>
                </a:cubicBezTo>
                <a:cubicBezTo>
                  <a:pt x="690" y="920"/>
                  <a:pt x="684" y="946"/>
                  <a:pt x="666" y="974"/>
                </a:cubicBezTo>
                <a:cubicBezTo>
                  <a:pt x="620" y="989"/>
                  <a:pt x="570" y="997"/>
                  <a:pt x="519" y="997"/>
                </a:cubicBezTo>
                <a:cubicBezTo>
                  <a:pt x="479" y="997"/>
                  <a:pt x="441" y="992"/>
                  <a:pt x="404" y="983"/>
                </a:cubicBezTo>
                <a:close/>
                <a:moveTo>
                  <a:pt x="722" y="952"/>
                </a:moveTo>
                <a:cubicBezTo>
                  <a:pt x="729" y="929"/>
                  <a:pt x="729" y="907"/>
                  <a:pt x="723" y="885"/>
                </a:cubicBezTo>
                <a:cubicBezTo>
                  <a:pt x="709" y="834"/>
                  <a:pt x="662" y="799"/>
                  <a:pt x="633" y="783"/>
                </a:cubicBezTo>
                <a:cubicBezTo>
                  <a:pt x="647" y="764"/>
                  <a:pt x="660" y="745"/>
                  <a:pt x="671" y="726"/>
                </a:cubicBezTo>
                <a:cubicBezTo>
                  <a:pt x="742" y="758"/>
                  <a:pt x="820" y="785"/>
                  <a:pt x="903" y="803"/>
                </a:cubicBezTo>
                <a:cubicBezTo>
                  <a:pt x="856" y="867"/>
                  <a:pt x="794" y="918"/>
                  <a:pt x="722" y="952"/>
                </a:cubicBezTo>
                <a:close/>
                <a:moveTo>
                  <a:pt x="927" y="767"/>
                </a:moveTo>
                <a:cubicBezTo>
                  <a:pt x="842" y="749"/>
                  <a:pt x="764" y="722"/>
                  <a:pt x="691" y="690"/>
                </a:cubicBezTo>
                <a:cubicBezTo>
                  <a:pt x="708" y="657"/>
                  <a:pt x="722" y="624"/>
                  <a:pt x="733" y="591"/>
                </a:cubicBezTo>
                <a:cubicBezTo>
                  <a:pt x="769" y="588"/>
                  <a:pt x="870" y="575"/>
                  <a:pt x="937" y="506"/>
                </a:cubicBezTo>
                <a:cubicBezTo>
                  <a:pt x="960" y="482"/>
                  <a:pt x="977" y="455"/>
                  <a:pt x="988" y="424"/>
                </a:cubicBezTo>
                <a:cubicBezTo>
                  <a:pt x="994" y="455"/>
                  <a:pt x="997" y="486"/>
                  <a:pt x="997" y="519"/>
                </a:cubicBezTo>
                <a:cubicBezTo>
                  <a:pt x="997" y="610"/>
                  <a:pt x="972" y="695"/>
                  <a:pt x="927" y="767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</p:sp>
      <p:sp>
        <p:nvSpPr>
          <p:cNvPr id="21" name="basketball-ball-variant_33838">
            <a:extLst>
              <a:ext uri="{FF2B5EF4-FFF2-40B4-BE49-F238E27FC236}">
                <a16:creationId xmlns:a16="http://schemas.microsoft.com/office/drawing/2014/main" id="{7EBBC947-12D9-403E-9A71-77E34437ACE6}"/>
              </a:ext>
            </a:extLst>
          </p:cNvPr>
          <p:cNvSpPr>
            <a:spLocks noChangeAspect="1"/>
          </p:cNvSpPr>
          <p:nvPr/>
        </p:nvSpPr>
        <p:spPr bwMode="auto">
          <a:xfrm>
            <a:off x="700651" y="2300096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" name="basketball-ball-variant_33838">
            <a:extLst>
              <a:ext uri="{FF2B5EF4-FFF2-40B4-BE49-F238E27FC236}">
                <a16:creationId xmlns:a16="http://schemas.microsoft.com/office/drawing/2014/main" id="{6722E711-FFE5-425F-86A4-F37DDCDEF564}"/>
              </a:ext>
            </a:extLst>
          </p:cNvPr>
          <p:cNvSpPr>
            <a:spLocks noChangeAspect="1"/>
          </p:cNvSpPr>
          <p:nvPr/>
        </p:nvSpPr>
        <p:spPr bwMode="auto">
          <a:xfrm>
            <a:off x="700651" y="3582049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basketball-ball-variant_33838">
            <a:extLst>
              <a:ext uri="{FF2B5EF4-FFF2-40B4-BE49-F238E27FC236}">
                <a16:creationId xmlns:a16="http://schemas.microsoft.com/office/drawing/2014/main" id="{B87AD3D1-B23F-4A66-A343-E5C1327FCB6F}"/>
              </a:ext>
            </a:extLst>
          </p:cNvPr>
          <p:cNvSpPr>
            <a:spLocks noChangeAspect="1"/>
          </p:cNvSpPr>
          <p:nvPr/>
        </p:nvSpPr>
        <p:spPr bwMode="auto">
          <a:xfrm>
            <a:off x="700651" y="3185809"/>
            <a:ext cx="256780" cy="195685"/>
          </a:xfrm>
          <a:custGeom>
            <a:avLst/>
            <a:gdLst>
              <a:gd name="T0" fmla="*/ 2232 w 2697"/>
              <a:gd name="T1" fmla="*/ 771 h 2059"/>
              <a:gd name="T2" fmla="*/ 1688 w 2697"/>
              <a:gd name="T3" fmla="*/ 776 h 2059"/>
              <a:gd name="T4" fmla="*/ 1623 w 2697"/>
              <a:gd name="T5" fmla="*/ 775 h 2059"/>
              <a:gd name="T6" fmla="*/ 1244 w 2697"/>
              <a:gd name="T7" fmla="*/ 640 h 2059"/>
              <a:gd name="T8" fmla="*/ 1257 w 2697"/>
              <a:gd name="T9" fmla="*/ 381 h 2059"/>
              <a:gd name="T10" fmla="*/ 1016 w 2697"/>
              <a:gd name="T11" fmla="*/ 17 h 2059"/>
              <a:gd name="T12" fmla="*/ 961 w 2697"/>
              <a:gd name="T13" fmla="*/ 164 h 2059"/>
              <a:gd name="T14" fmla="*/ 657 w 2697"/>
              <a:gd name="T15" fmla="*/ 799 h 2059"/>
              <a:gd name="T16" fmla="*/ 477 w 2697"/>
              <a:gd name="T17" fmla="*/ 895 h 2059"/>
              <a:gd name="T18" fmla="*/ 38 w 2697"/>
              <a:gd name="T19" fmla="*/ 1000 h 2059"/>
              <a:gd name="T20" fmla="*/ 34 w 2697"/>
              <a:gd name="T21" fmla="*/ 1062 h 2059"/>
              <a:gd name="T22" fmla="*/ 305 w 2697"/>
              <a:gd name="T23" fmla="*/ 1057 h 2059"/>
              <a:gd name="T24" fmla="*/ 506 w 2697"/>
              <a:gd name="T25" fmla="*/ 949 h 2059"/>
              <a:gd name="T26" fmla="*/ 696 w 2697"/>
              <a:gd name="T27" fmla="*/ 847 h 2059"/>
              <a:gd name="T28" fmla="*/ 709 w 2697"/>
              <a:gd name="T29" fmla="*/ 833 h 2059"/>
              <a:gd name="T30" fmla="*/ 1022 w 2697"/>
              <a:gd name="T31" fmla="*/ 160 h 2059"/>
              <a:gd name="T32" fmla="*/ 1044 w 2697"/>
              <a:gd name="T33" fmla="*/ 71 h 2059"/>
              <a:gd name="T34" fmla="*/ 1198 w 2697"/>
              <a:gd name="T35" fmla="*/ 369 h 2059"/>
              <a:gd name="T36" fmla="*/ 1192 w 2697"/>
              <a:gd name="T37" fmla="*/ 670 h 2059"/>
              <a:gd name="T38" fmla="*/ 1631 w 2697"/>
              <a:gd name="T39" fmla="*/ 836 h 2059"/>
              <a:gd name="T40" fmla="*/ 1869 w 2697"/>
              <a:gd name="T41" fmla="*/ 835 h 2059"/>
              <a:gd name="T42" fmla="*/ 2230 w 2697"/>
              <a:gd name="T43" fmla="*/ 832 h 2059"/>
              <a:gd name="T44" fmla="*/ 2594 w 2697"/>
              <a:gd name="T45" fmla="*/ 853 h 2059"/>
              <a:gd name="T46" fmla="*/ 2566 w 2697"/>
              <a:gd name="T47" fmla="*/ 967 h 2059"/>
              <a:gd name="T48" fmla="*/ 1685 w 2697"/>
              <a:gd name="T49" fmla="*/ 1077 h 2059"/>
              <a:gd name="T50" fmla="*/ 1661 w 2697"/>
              <a:gd name="T51" fmla="*/ 1102 h 2059"/>
              <a:gd name="T52" fmla="*/ 1733 w 2697"/>
              <a:gd name="T53" fmla="*/ 1338 h 2059"/>
              <a:gd name="T54" fmla="*/ 1598 w 2697"/>
              <a:gd name="T55" fmla="*/ 1456 h 2059"/>
              <a:gd name="T56" fmla="*/ 1633 w 2697"/>
              <a:gd name="T57" fmla="*/ 1637 h 2059"/>
              <a:gd name="T58" fmla="*/ 1499 w 2697"/>
              <a:gd name="T59" fmla="*/ 1738 h 2059"/>
              <a:gd name="T60" fmla="*/ 1406 w 2697"/>
              <a:gd name="T61" fmla="*/ 1946 h 2059"/>
              <a:gd name="T62" fmla="*/ 1248 w 2697"/>
              <a:gd name="T63" fmla="*/ 1988 h 2059"/>
              <a:gd name="T64" fmla="*/ 1242 w 2697"/>
              <a:gd name="T65" fmla="*/ 1988 h 2059"/>
              <a:gd name="T66" fmla="*/ 432 w 2697"/>
              <a:gd name="T67" fmla="*/ 1871 h 2059"/>
              <a:gd name="T68" fmla="*/ 10 w 2697"/>
              <a:gd name="T69" fmla="*/ 1827 h 2059"/>
              <a:gd name="T70" fmla="*/ 0 w 2697"/>
              <a:gd name="T71" fmla="*/ 1888 h 2059"/>
              <a:gd name="T72" fmla="*/ 409 w 2697"/>
              <a:gd name="T73" fmla="*/ 1928 h 2059"/>
              <a:gd name="T74" fmla="*/ 1245 w 2697"/>
              <a:gd name="T75" fmla="*/ 2049 h 2059"/>
              <a:gd name="T76" fmla="*/ 1446 w 2697"/>
              <a:gd name="T77" fmla="*/ 1993 h 2059"/>
              <a:gd name="T78" fmla="*/ 1691 w 2697"/>
              <a:gd name="T79" fmla="*/ 1658 h 2059"/>
              <a:gd name="T80" fmla="*/ 1793 w 2697"/>
              <a:gd name="T81" fmla="*/ 1353 h 2059"/>
              <a:gd name="T82" fmla="*/ 1733 w 2697"/>
              <a:gd name="T83" fmla="*/ 1132 h 2059"/>
              <a:gd name="T84" fmla="*/ 1992 w 2697"/>
              <a:gd name="T85" fmla="*/ 1100 h 2059"/>
              <a:gd name="T86" fmla="*/ 2691 w 2697"/>
              <a:gd name="T87" fmla="*/ 921 h 2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697" h="2059">
                <a:moveTo>
                  <a:pt x="2628" y="802"/>
                </a:moveTo>
                <a:cubicBezTo>
                  <a:pt x="2605" y="781"/>
                  <a:pt x="2539" y="771"/>
                  <a:pt x="2232" y="771"/>
                </a:cubicBezTo>
                <a:cubicBezTo>
                  <a:pt x="2142" y="771"/>
                  <a:pt x="2027" y="772"/>
                  <a:pt x="1881" y="774"/>
                </a:cubicBezTo>
                <a:cubicBezTo>
                  <a:pt x="1797" y="775"/>
                  <a:pt x="1733" y="776"/>
                  <a:pt x="1688" y="776"/>
                </a:cubicBezTo>
                <a:cubicBezTo>
                  <a:pt x="1661" y="776"/>
                  <a:pt x="1644" y="775"/>
                  <a:pt x="1633" y="775"/>
                </a:cubicBezTo>
                <a:lnTo>
                  <a:pt x="1623" y="775"/>
                </a:lnTo>
                <a:cubicBezTo>
                  <a:pt x="1608" y="775"/>
                  <a:pt x="1593" y="775"/>
                  <a:pt x="1578" y="775"/>
                </a:cubicBezTo>
                <a:cubicBezTo>
                  <a:pt x="1453" y="775"/>
                  <a:pt x="1333" y="765"/>
                  <a:pt x="1244" y="640"/>
                </a:cubicBezTo>
                <a:cubicBezTo>
                  <a:pt x="1217" y="579"/>
                  <a:pt x="1241" y="462"/>
                  <a:pt x="1254" y="399"/>
                </a:cubicBezTo>
                <a:lnTo>
                  <a:pt x="1257" y="381"/>
                </a:lnTo>
                <a:cubicBezTo>
                  <a:pt x="1284" y="248"/>
                  <a:pt x="1288" y="114"/>
                  <a:pt x="1142" y="32"/>
                </a:cubicBezTo>
                <a:cubicBezTo>
                  <a:pt x="1095" y="5"/>
                  <a:pt x="1049" y="0"/>
                  <a:pt x="1016" y="17"/>
                </a:cubicBezTo>
                <a:cubicBezTo>
                  <a:pt x="984" y="33"/>
                  <a:pt x="966" y="66"/>
                  <a:pt x="960" y="115"/>
                </a:cubicBezTo>
                <a:cubicBezTo>
                  <a:pt x="959" y="129"/>
                  <a:pt x="960" y="145"/>
                  <a:pt x="961" y="164"/>
                </a:cubicBezTo>
                <a:cubicBezTo>
                  <a:pt x="965" y="228"/>
                  <a:pt x="971" y="335"/>
                  <a:pt x="871" y="490"/>
                </a:cubicBezTo>
                <a:cubicBezTo>
                  <a:pt x="742" y="631"/>
                  <a:pt x="675" y="761"/>
                  <a:pt x="657" y="799"/>
                </a:cubicBezTo>
                <a:cubicBezTo>
                  <a:pt x="593" y="837"/>
                  <a:pt x="535" y="866"/>
                  <a:pt x="479" y="894"/>
                </a:cubicBezTo>
                <a:lnTo>
                  <a:pt x="477" y="895"/>
                </a:lnTo>
                <a:cubicBezTo>
                  <a:pt x="417" y="925"/>
                  <a:pt x="355" y="956"/>
                  <a:pt x="287" y="997"/>
                </a:cubicBezTo>
                <a:lnTo>
                  <a:pt x="38" y="1000"/>
                </a:lnTo>
                <a:lnTo>
                  <a:pt x="34" y="1001"/>
                </a:lnTo>
                <a:lnTo>
                  <a:pt x="34" y="1062"/>
                </a:lnTo>
                <a:lnTo>
                  <a:pt x="302" y="1058"/>
                </a:lnTo>
                <a:lnTo>
                  <a:pt x="305" y="1057"/>
                </a:lnTo>
                <a:lnTo>
                  <a:pt x="312" y="1053"/>
                </a:lnTo>
                <a:cubicBezTo>
                  <a:pt x="381" y="1012"/>
                  <a:pt x="444" y="980"/>
                  <a:pt x="506" y="949"/>
                </a:cubicBezTo>
                <a:lnTo>
                  <a:pt x="508" y="948"/>
                </a:lnTo>
                <a:cubicBezTo>
                  <a:pt x="566" y="918"/>
                  <a:pt x="627" y="888"/>
                  <a:pt x="696" y="847"/>
                </a:cubicBezTo>
                <a:lnTo>
                  <a:pt x="704" y="842"/>
                </a:lnTo>
                <a:lnTo>
                  <a:pt x="709" y="833"/>
                </a:lnTo>
                <a:cubicBezTo>
                  <a:pt x="709" y="832"/>
                  <a:pt x="775" y="686"/>
                  <a:pt x="919" y="527"/>
                </a:cubicBezTo>
                <a:cubicBezTo>
                  <a:pt x="1033" y="352"/>
                  <a:pt x="1026" y="232"/>
                  <a:pt x="1022" y="160"/>
                </a:cubicBezTo>
                <a:cubicBezTo>
                  <a:pt x="1021" y="144"/>
                  <a:pt x="1020" y="130"/>
                  <a:pt x="1021" y="121"/>
                </a:cubicBezTo>
                <a:cubicBezTo>
                  <a:pt x="1024" y="94"/>
                  <a:pt x="1032" y="77"/>
                  <a:pt x="1044" y="71"/>
                </a:cubicBezTo>
                <a:cubicBezTo>
                  <a:pt x="1058" y="64"/>
                  <a:pt x="1084" y="69"/>
                  <a:pt x="1112" y="85"/>
                </a:cubicBezTo>
                <a:cubicBezTo>
                  <a:pt x="1205" y="137"/>
                  <a:pt x="1229" y="214"/>
                  <a:pt x="1198" y="369"/>
                </a:cubicBezTo>
                <a:lnTo>
                  <a:pt x="1194" y="387"/>
                </a:lnTo>
                <a:cubicBezTo>
                  <a:pt x="1178" y="461"/>
                  <a:pt x="1153" y="586"/>
                  <a:pt x="1192" y="670"/>
                </a:cubicBezTo>
                <a:cubicBezTo>
                  <a:pt x="1299" y="824"/>
                  <a:pt x="1440" y="836"/>
                  <a:pt x="1575" y="836"/>
                </a:cubicBezTo>
                <a:cubicBezTo>
                  <a:pt x="1594" y="836"/>
                  <a:pt x="1613" y="836"/>
                  <a:pt x="1631" y="836"/>
                </a:cubicBezTo>
                <a:cubicBezTo>
                  <a:pt x="1643" y="836"/>
                  <a:pt x="1661" y="837"/>
                  <a:pt x="1688" y="837"/>
                </a:cubicBezTo>
                <a:cubicBezTo>
                  <a:pt x="1732" y="837"/>
                  <a:pt x="1796" y="836"/>
                  <a:pt x="1869" y="835"/>
                </a:cubicBezTo>
                <a:lnTo>
                  <a:pt x="1887" y="835"/>
                </a:lnTo>
                <a:cubicBezTo>
                  <a:pt x="1975" y="833"/>
                  <a:pt x="2108" y="832"/>
                  <a:pt x="2230" y="832"/>
                </a:cubicBezTo>
                <a:cubicBezTo>
                  <a:pt x="2436" y="832"/>
                  <a:pt x="2555" y="837"/>
                  <a:pt x="2585" y="847"/>
                </a:cubicBezTo>
                <a:lnTo>
                  <a:pt x="2594" y="853"/>
                </a:lnTo>
                <a:cubicBezTo>
                  <a:pt x="2620" y="866"/>
                  <a:pt x="2634" y="889"/>
                  <a:pt x="2631" y="913"/>
                </a:cubicBezTo>
                <a:cubicBezTo>
                  <a:pt x="2627" y="939"/>
                  <a:pt x="2602" y="960"/>
                  <a:pt x="2566" y="967"/>
                </a:cubicBezTo>
                <a:cubicBezTo>
                  <a:pt x="2528" y="975"/>
                  <a:pt x="2174" y="1017"/>
                  <a:pt x="1985" y="1040"/>
                </a:cubicBezTo>
                <a:cubicBezTo>
                  <a:pt x="1753" y="1068"/>
                  <a:pt x="1693" y="1075"/>
                  <a:pt x="1685" y="1077"/>
                </a:cubicBezTo>
                <a:lnTo>
                  <a:pt x="1664" y="1081"/>
                </a:lnTo>
                <a:lnTo>
                  <a:pt x="1661" y="1102"/>
                </a:lnTo>
                <a:cubicBezTo>
                  <a:pt x="1655" y="1139"/>
                  <a:pt x="1688" y="1174"/>
                  <a:pt x="1689" y="1175"/>
                </a:cubicBezTo>
                <a:cubicBezTo>
                  <a:pt x="1696" y="1183"/>
                  <a:pt x="1752" y="1263"/>
                  <a:pt x="1733" y="1338"/>
                </a:cubicBezTo>
                <a:cubicBezTo>
                  <a:pt x="1722" y="1381"/>
                  <a:pt x="1687" y="1416"/>
                  <a:pt x="1628" y="1443"/>
                </a:cubicBezTo>
                <a:lnTo>
                  <a:pt x="1598" y="1456"/>
                </a:lnTo>
                <a:lnTo>
                  <a:pt x="1614" y="1486"/>
                </a:lnTo>
                <a:cubicBezTo>
                  <a:pt x="1615" y="1487"/>
                  <a:pt x="1659" y="1567"/>
                  <a:pt x="1633" y="1637"/>
                </a:cubicBezTo>
                <a:cubicBezTo>
                  <a:pt x="1617" y="1679"/>
                  <a:pt x="1579" y="1711"/>
                  <a:pt x="1518" y="1732"/>
                </a:cubicBezTo>
                <a:lnTo>
                  <a:pt x="1499" y="1738"/>
                </a:lnTo>
                <a:lnTo>
                  <a:pt x="1498" y="1758"/>
                </a:lnTo>
                <a:cubicBezTo>
                  <a:pt x="1497" y="1759"/>
                  <a:pt x="1485" y="1880"/>
                  <a:pt x="1406" y="1946"/>
                </a:cubicBezTo>
                <a:cubicBezTo>
                  <a:pt x="1372" y="1975"/>
                  <a:pt x="1328" y="1990"/>
                  <a:pt x="1276" y="1990"/>
                </a:cubicBezTo>
                <a:cubicBezTo>
                  <a:pt x="1267" y="1990"/>
                  <a:pt x="1258" y="1989"/>
                  <a:pt x="1248" y="1988"/>
                </a:cubicBezTo>
                <a:lnTo>
                  <a:pt x="1244" y="1988"/>
                </a:lnTo>
                <a:lnTo>
                  <a:pt x="1242" y="1988"/>
                </a:lnTo>
                <a:cubicBezTo>
                  <a:pt x="1241" y="1988"/>
                  <a:pt x="1167" y="1997"/>
                  <a:pt x="1057" y="1997"/>
                </a:cubicBezTo>
                <a:cubicBezTo>
                  <a:pt x="882" y="1997"/>
                  <a:pt x="632" y="1975"/>
                  <a:pt x="432" y="1871"/>
                </a:cubicBezTo>
                <a:lnTo>
                  <a:pt x="287" y="1828"/>
                </a:lnTo>
                <a:lnTo>
                  <a:pt x="10" y="1827"/>
                </a:lnTo>
                <a:lnTo>
                  <a:pt x="0" y="1827"/>
                </a:lnTo>
                <a:lnTo>
                  <a:pt x="0" y="1888"/>
                </a:lnTo>
                <a:lnTo>
                  <a:pt x="274" y="1888"/>
                </a:lnTo>
                <a:lnTo>
                  <a:pt x="409" y="1928"/>
                </a:lnTo>
                <a:cubicBezTo>
                  <a:pt x="617" y="2036"/>
                  <a:pt x="873" y="2059"/>
                  <a:pt x="1051" y="2059"/>
                </a:cubicBezTo>
                <a:cubicBezTo>
                  <a:pt x="1162" y="2059"/>
                  <a:pt x="1238" y="2050"/>
                  <a:pt x="1245" y="2049"/>
                </a:cubicBezTo>
                <a:cubicBezTo>
                  <a:pt x="1256" y="2050"/>
                  <a:pt x="1267" y="2051"/>
                  <a:pt x="1276" y="2051"/>
                </a:cubicBezTo>
                <a:cubicBezTo>
                  <a:pt x="1342" y="2051"/>
                  <a:pt x="1400" y="2031"/>
                  <a:pt x="1446" y="1993"/>
                </a:cubicBezTo>
                <a:cubicBezTo>
                  <a:pt x="1524" y="1927"/>
                  <a:pt x="1549" y="1826"/>
                  <a:pt x="1556" y="1783"/>
                </a:cubicBezTo>
                <a:cubicBezTo>
                  <a:pt x="1625" y="1755"/>
                  <a:pt x="1670" y="1713"/>
                  <a:pt x="1691" y="1658"/>
                </a:cubicBezTo>
                <a:cubicBezTo>
                  <a:pt x="1716" y="1591"/>
                  <a:pt x="1696" y="1522"/>
                  <a:pt x="1681" y="1484"/>
                </a:cubicBezTo>
                <a:cubicBezTo>
                  <a:pt x="1741" y="1451"/>
                  <a:pt x="1779" y="1407"/>
                  <a:pt x="1793" y="1353"/>
                </a:cubicBezTo>
                <a:cubicBezTo>
                  <a:pt x="1820" y="1242"/>
                  <a:pt x="1737" y="1136"/>
                  <a:pt x="1736" y="1135"/>
                </a:cubicBezTo>
                <a:cubicBezTo>
                  <a:pt x="1735" y="1134"/>
                  <a:pt x="1734" y="1133"/>
                  <a:pt x="1733" y="1132"/>
                </a:cubicBezTo>
                <a:cubicBezTo>
                  <a:pt x="1769" y="1127"/>
                  <a:pt x="1829" y="1120"/>
                  <a:pt x="1897" y="1112"/>
                </a:cubicBezTo>
                <a:lnTo>
                  <a:pt x="1992" y="1100"/>
                </a:lnTo>
                <a:cubicBezTo>
                  <a:pt x="2291" y="1064"/>
                  <a:pt x="2542" y="1034"/>
                  <a:pt x="2578" y="1027"/>
                </a:cubicBezTo>
                <a:cubicBezTo>
                  <a:pt x="2641" y="1015"/>
                  <a:pt x="2684" y="974"/>
                  <a:pt x="2691" y="921"/>
                </a:cubicBezTo>
                <a:cubicBezTo>
                  <a:pt x="2697" y="874"/>
                  <a:pt x="2673" y="827"/>
                  <a:pt x="2628" y="802"/>
                </a:cubicBezTo>
                <a:close/>
              </a:path>
            </a:pathLst>
          </a:custGeom>
          <a:solidFill>
            <a:srgbClr val="BD0C36"/>
          </a:solidFill>
          <a:ln>
            <a:solidFill>
              <a:srgbClr val="BD0C36"/>
            </a:solidFill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B76C05E1-A05B-4FCB-B8F9-34ECB8A290DA}"/>
              </a:ext>
            </a:extLst>
          </p:cNvPr>
          <p:cNvSpPr>
            <a:spLocks/>
          </p:cNvSpPr>
          <p:nvPr/>
        </p:nvSpPr>
        <p:spPr bwMode="auto">
          <a:xfrm>
            <a:off x="4245706" y="6230825"/>
            <a:ext cx="3500370" cy="627175"/>
          </a:xfrm>
          <a:custGeom>
            <a:avLst/>
            <a:gdLst>
              <a:gd name="T0" fmla="*/ 281 w 2372"/>
              <a:gd name="T1" fmla="*/ 0 h 425"/>
              <a:gd name="T2" fmla="*/ 0 w 2372"/>
              <a:gd name="T3" fmla="*/ 425 h 425"/>
              <a:gd name="T4" fmla="*/ 2372 w 2372"/>
              <a:gd name="T5" fmla="*/ 425 h 425"/>
              <a:gd name="T6" fmla="*/ 2091 w 2372"/>
              <a:gd name="T7" fmla="*/ 0 h 425"/>
              <a:gd name="T8" fmla="*/ 281 w 2372"/>
              <a:gd name="T9" fmla="*/ 0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72" h="425">
                <a:moveTo>
                  <a:pt x="281" y="0"/>
                </a:moveTo>
                <a:lnTo>
                  <a:pt x="0" y="425"/>
                </a:lnTo>
                <a:lnTo>
                  <a:pt x="2372" y="425"/>
                </a:lnTo>
                <a:lnTo>
                  <a:pt x="2091" y="0"/>
                </a:lnTo>
                <a:lnTo>
                  <a:pt x="281" y="0"/>
                </a:lnTo>
                <a:close/>
              </a:path>
            </a:pathLst>
          </a:custGeom>
          <a:solidFill>
            <a:srgbClr val="BD0C36">
              <a:alpha val="53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0BF3A4-4F47-4D93-9160-69498407DD83}"/>
              </a:ext>
            </a:extLst>
          </p:cNvPr>
          <p:cNvSpPr txBox="1"/>
          <p:nvPr/>
        </p:nvSpPr>
        <p:spPr>
          <a:xfrm>
            <a:off x="5217387" y="6366188"/>
            <a:ext cx="20191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409A31-F8D5-4EA6-8F71-CC3E65FB0D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811" y="446062"/>
            <a:ext cx="6773220" cy="5401429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6E98EA1C-9E5B-48A1-84F1-699339141679}"/>
              </a:ext>
            </a:extLst>
          </p:cNvPr>
          <p:cNvSpPr txBox="1"/>
          <p:nvPr/>
        </p:nvSpPr>
        <p:spPr>
          <a:xfrm>
            <a:off x="9171432" y="6486215"/>
            <a:ext cx="30205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狗熊会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|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聚数据英才，助产业振兴 </a:t>
            </a:r>
          </a:p>
        </p:txBody>
      </p:sp>
    </p:spTree>
    <p:extLst>
      <p:ext uri="{BB962C8B-B14F-4D97-AF65-F5344CB8AC3E}">
        <p14:creationId xmlns:p14="http://schemas.microsoft.com/office/powerpoint/2010/main" val="35870931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6153047"/>
  <p:tag name="MH_LIBRARY" val="CONTENTS"/>
  <p:tag name="MH_TYPE" val="OTHERS"/>
  <p:tag name="ID" val="54581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6153047"/>
  <p:tag name="MH_LIBRARY" val="CONTENTS"/>
  <p:tag name="MH_TYPE" val="OTHERS"/>
  <p:tag name="ID" val="54581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706153047"/>
  <p:tag name="MH_LIBRARY" val="CONTENTS"/>
  <p:tag name="MH_TYPE" val="OTHERS"/>
  <p:tag name="ID" val="54581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1313</Words>
  <Application>Microsoft Office PowerPoint</Application>
  <PresentationFormat>宽屏</PresentationFormat>
  <Paragraphs>233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GeosansLight</vt:lpstr>
      <vt:lpstr>Roboto condensed</vt:lpstr>
      <vt:lpstr>等线</vt:lpstr>
      <vt:lpstr>等线 Light</vt:lpstr>
      <vt:lpstr>汉仪尚巍手书W</vt:lpstr>
      <vt:lpstr>黑体</vt:lpstr>
      <vt:lpstr>微软雅黑</vt:lpstr>
      <vt:lpstr>Arial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zxcsw</dc:creator>
  <cp:lastModifiedBy>zxcswjtu@126.com</cp:lastModifiedBy>
  <cp:revision>41</cp:revision>
  <dcterms:created xsi:type="dcterms:W3CDTF">2018-08-12T07:21:13Z</dcterms:created>
  <dcterms:modified xsi:type="dcterms:W3CDTF">2018-10-11T08:25:09Z</dcterms:modified>
</cp:coreProperties>
</file>